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4"/>
  </p:sldMasterIdLst>
  <p:notesMasterIdLst>
    <p:notesMasterId r:id="rId13"/>
  </p:notesMasterIdLst>
  <p:handoutMasterIdLst>
    <p:handoutMasterId r:id="rId14"/>
  </p:handoutMasterIdLst>
  <p:sldIdLst>
    <p:sldId id="430" r:id="rId5"/>
    <p:sldId id="486" r:id="rId6"/>
    <p:sldId id="489" r:id="rId7"/>
    <p:sldId id="480" r:id="rId8"/>
    <p:sldId id="483" r:id="rId9"/>
    <p:sldId id="477" r:id="rId10"/>
    <p:sldId id="484" r:id="rId11"/>
    <p:sldId id="485" r:id="rId12"/>
  </p:sldIdLst>
  <p:sldSz cx="9144000" cy="5143500" type="screen16x9"/>
  <p:notesSz cx="6858000" cy="9144000"/>
  <p:defaultTextStyle>
    <a:defPPr>
      <a:defRPr lang="en-US"/>
    </a:defPPr>
    <a:lvl1pPr algn="l" defTabSz="408194" rtl="0" fontAlgn="base">
      <a:spcBef>
        <a:spcPct val="0"/>
      </a:spcBef>
      <a:spcAft>
        <a:spcPct val="0"/>
      </a:spcAft>
      <a:defRPr kern="1200">
        <a:solidFill>
          <a:schemeClr val="tx1"/>
        </a:solidFill>
        <a:latin typeface="Arial" charset="0"/>
        <a:ea typeface="ヒラギノ角ゴ Pro W3" charset="0"/>
        <a:cs typeface="ヒラギノ角ゴ Pro W3" charset="0"/>
      </a:defRPr>
    </a:lvl1pPr>
    <a:lvl2pPr marL="408194" algn="l" defTabSz="408194" rtl="0" fontAlgn="base">
      <a:spcBef>
        <a:spcPct val="0"/>
      </a:spcBef>
      <a:spcAft>
        <a:spcPct val="0"/>
      </a:spcAft>
      <a:defRPr kern="1200">
        <a:solidFill>
          <a:schemeClr val="tx1"/>
        </a:solidFill>
        <a:latin typeface="Arial" charset="0"/>
        <a:ea typeface="ヒラギノ角ゴ Pro W3" charset="0"/>
        <a:cs typeface="ヒラギノ角ゴ Pro W3" charset="0"/>
      </a:defRPr>
    </a:lvl2pPr>
    <a:lvl3pPr marL="816388" algn="l" defTabSz="408194" rtl="0" fontAlgn="base">
      <a:spcBef>
        <a:spcPct val="0"/>
      </a:spcBef>
      <a:spcAft>
        <a:spcPct val="0"/>
      </a:spcAft>
      <a:defRPr kern="1200">
        <a:solidFill>
          <a:schemeClr val="tx1"/>
        </a:solidFill>
        <a:latin typeface="Arial" charset="0"/>
        <a:ea typeface="ヒラギノ角ゴ Pro W3" charset="0"/>
        <a:cs typeface="ヒラギノ角ゴ Pro W3" charset="0"/>
      </a:defRPr>
    </a:lvl3pPr>
    <a:lvl4pPr marL="1224582" algn="l" defTabSz="408194" rtl="0" fontAlgn="base">
      <a:spcBef>
        <a:spcPct val="0"/>
      </a:spcBef>
      <a:spcAft>
        <a:spcPct val="0"/>
      </a:spcAft>
      <a:defRPr kern="1200">
        <a:solidFill>
          <a:schemeClr val="tx1"/>
        </a:solidFill>
        <a:latin typeface="Arial" charset="0"/>
        <a:ea typeface="ヒラギノ角ゴ Pro W3" charset="0"/>
        <a:cs typeface="ヒラギノ角ゴ Pro W3" charset="0"/>
      </a:defRPr>
    </a:lvl4pPr>
    <a:lvl5pPr marL="1632776" algn="l" defTabSz="408194" rtl="0" fontAlgn="base">
      <a:spcBef>
        <a:spcPct val="0"/>
      </a:spcBef>
      <a:spcAft>
        <a:spcPct val="0"/>
      </a:spcAft>
      <a:defRPr kern="1200">
        <a:solidFill>
          <a:schemeClr val="tx1"/>
        </a:solidFill>
        <a:latin typeface="Arial" charset="0"/>
        <a:ea typeface="ヒラギノ角ゴ Pro W3" charset="0"/>
        <a:cs typeface="ヒラギノ角ゴ Pro W3" charset="0"/>
      </a:defRPr>
    </a:lvl5pPr>
    <a:lvl6pPr marL="2040969" algn="l" defTabSz="408194" rtl="0" eaLnBrk="1" latinLnBrk="0" hangingPunct="1">
      <a:defRPr kern="1200">
        <a:solidFill>
          <a:schemeClr val="tx1"/>
        </a:solidFill>
        <a:latin typeface="Arial" charset="0"/>
        <a:ea typeface="ヒラギノ角ゴ Pro W3" charset="0"/>
        <a:cs typeface="ヒラギノ角ゴ Pro W3" charset="0"/>
      </a:defRPr>
    </a:lvl6pPr>
    <a:lvl7pPr marL="2449163" algn="l" defTabSz="408194" rtl="0" eaLnBrk="1" latinLnBrk="0" hangingPunct="1">
      <a:defRPr kern="1200">
        <a:solidFill>
          <a:schemeClr val="tx1"/>
        </a:solidFill>
        <a:latin typeface="Arial" charset="0"/>
        <a:ea typeface="ヒラギノ角ゴ Pro W3" charset="0"/>
        <a:cs typeface="ヒラギノ角ゴ Pro W3" charset="0"/>
      </a:defRPr>
    </a:lvl7pPr>
    <a:lvl8pPr marL="2857357" algn="l" defTabSz="408194" rtl="0" eaLnBrk="1" latinLnBrk="0" hangingPunct="1">
      <a:defRPr kern="1200">
        <a:solidFill>
          <a:schemeClr val="tx1"/>
        </a:solidFill>
        <a:latin typeface="Arial" charset="0"/>
        <a:ea typeface="ヒラギノ角ゴ Pro W3" charset="0"/>
        <a:cs typeface="ヒラギノ角ゴ Pro W3" charset="0"/>
      </a:defRPr>
    </a:lvl8pPr>
    <a:lvl9pPr marL="3265551" algn="l" defTabSz="408194" rtl="0" eaLnBrk="1" latinLnBrk="0" hangingPunct="1">
      <a:defRPr kern="1200">
        <a:solidFill>
          <a:schemeClr val="tx1"/>
        </a:solidFill>
        <a:latin typeface="Arial" charset="0"/>
        <a:ea typeface="ヒラギノ角ゴ Pro W3" charset="0"/>
        <a:cs typeface="ヒラギノ角ゴ Pro W3" charset="0"/>
      </a:defRPr>
    </a:lvl9pPr>
  </p:defaultTextStyle>
  <p:extLst>
    <p:ext uri="{EFAFB233-063F-42B5-8137-9DF3F51BA10A}">
      <p15:sldGuideLst xmlns:p15="http://schemas.microsoft.com/office/powerpoint/2012/main">
        <p15:guide id="1" orient="horz" pos="808">
          <p15:clr>
            <a:srgbClr val="A4A3A4"/>
          </p15:clr>
        </p15:guide>
        <p15:guide id="2" orient="horz" pos="2419">
          <p15:clr>
            <a:srgbClr val="A4A3A4"/>
          </p15:clr>
        </p15:guide>
        <p15:guide id="3" orient="horz" pos="894">
          <p15:clr>
            <a:srgbClr val="A4A3A4"/>
          </p15:clr>
        </p15:guide>
        <p15:guide id="4" orient="horz" pos="3103">
          <p15:clr>
            <a:srgbClr val="A4A3A4"/>
          </p15:clr>
        </p15:guide>
        <p15:guide id="5" pos="223">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00EB02C-ECE5-DA3E-8800-6B69B69FD258}" name="Rotter, Zuzanna" initials="RZ" userId="S::zuzanna.rotter@exxonmobil.com::57e200da-7fa4-4045-8a5d-ea49e28a51c9" providerId="AD"/>
  <p188:author id="{E69D9633-4F8C-2896-FBE0-DE91D6CEDB4E}" name="Copeland, Matthew A" initials="MC" userId="S::matthew.a.copeland@exxonmobil.com::e5c462cc-93e3-4ca4-9676-f2f63f71223d" providerId="AD"/>
  <p188:author id="{06FF6766-79FB-2331-4AD5-7C0358FEBECB}" name="Lisa M Hasenberg" initials="LMH" userId="Lisa M Hasenberg" providerId="None"/>
  <p188:author id="{46A0619F-2048-27FA-2F6C-4C3C7B8E9D51}" name="Durrelle Gregory (RAPP)" initials="D(" userId="S::durrelle.gregory@rapp.com::6552651a-9402-4c91-9e01-0f92a59a2ab7" providerId="AD"/>
  <p188:author id="{6C5A0BDA-DF2A-9E35-71C3-6044E612BE01}" name="Heredia, Stephanie A" initials="SH" userId="S::stephanie.heredia@exxonmobil.com::5108bd07-4f3b-4105-9103-c7e5ada0ed07" providerId="AD"/>
  <p188:author id="{B2D127FE-386A-71AF-1D87-3392DF92E01F}" name="Janie Biddiscombe (RAPP)" initials="J(" userId="S::janie.biddiscombe@rapp.com::348cc28b-173e-4225-9267-76e5016d472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ook, Jennifer (LDN-WSW)" initials="RJ(" lastIdx="1" clrIdx="0">
    <p:extLst>
      <p:ext uri="{19B8F6BF-5375-455C-9EA6-DF929625EA0E}">
        <p15:presenceInfo xmlns:p15="http://schemas.microsoft.com/office/powerpoint/2012/main" userId="S-1-5-21-1738515979-1340670704-4204588332-1881980" providerId="AD"/>
      </p:ext>
    </p:extLst>
  </p:cmAuthor>
  <p:cmAuthor id="2" name="Lee, Cowan" initials="LC" lastIdx="70" clrIdx="1">
    <p:extLst>
      <p:ext uri="{19B8F6BF-5375-455C-9EA6-DF929625EA0E}">
        <p15:presenceInfo xmlns:p15="http://schemas.microsoft.com/office/powerpoint/2012/main" userId="S-1-5-21-1214440339-1677128483-682003330-253433" providerId="AD"/>
      </p:ext>
    </p:extLst>
  </p:cmAuthor>
  <p:cmAuthor id="3" name="Adrian Williams (RAPP)" initials="AW(" lastIdx="2" clrIdx="2">
    <p:extLst>
      <p:ext uri="{19B8F6BF-5375-455C-9EA6-DF929625EA0E}">
        <p15:presenceInfo xmlns:p15="http://schemas.microsoft.com/office/powerpoint/2012/main" userId="S::ade.williams@uk.rapp.com::cc608385-ff03-4935-82a1-1428ef049df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75B5"/>
    <a:srgbClr val="FE000C"/>
    <a:srgbClr val="00B0F0"/>
    <a:srgbClr val="305496"/>
    <a:srgbClr val="14ACEB"/>
    <a:srgbClr val="043957"/>
    <a:srgbClr val="1E3C63"/>
    <a:srgbClr val="007095"/>
    <a:srgbClr val="14A5E0"/>
    <a:srgbClr val="0000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04" autoAdjust="0"/>
    <p:restoredTop sz="86395"/>
  </p:normalViewPr>
  <p:slideViewPr>
    <p:cSldViewPr snapToGrid="0">
      <p:cViewPr varScale="1">
        <p:scale>
          <a:sx n="76" d="100"/>
          <a:sy n="76" d="100"/>
        </p:scale>
        <p:origin x="880" y="56"/>
      </p:cViewPr>
      <p:guideLst>
        <p:guide orient="horz" pos="808"/>
        <p:guide orient="horz" pos="2419"/>
        <p:guide orient="horz" pos="894"/>
        <p:guide orient="horz" pos="3103"/>
        <p:guide pos="223"/>
      </p:guideLst>
    </p:cSldViewPr>
  </p:slideViewPr>
  <p:outlineViewPr>
    <p:cViewPr>
      <p:scale>
        <a:sx n="33" d="100"/>
        <a:sy n="33" d="100"/>
      </p:scale>
      <p:origin x="0" y="0"/>
    </p:cViewPr>
  </p:outlineViewPr>
  <p:notesTextViewPr>
    <p:cViewPr>
      <p:scale>
        <a:sx n="20" d="100"/>
        <a:sy n="2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3C76210-A518-BF4A-B6B1-163457AAA693}" type="datetimeFigureOut">
              <a:rPr lang="en-US" smtClean="0"/>
              <a:t>9/25/2024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F057659-F127-F047-BBDD-B8E2DD7A78BA}" type="slidenum">
              <a:rPr lang="en-US" smtClean="0"/>
              <a:t>‹#›</a:t>
            </a:fld>
            <a:endParaRPr lang="en-US"/>
          </a:p>
        </p:txBody>
      </p:sp>
    </p:spTree>
    <p:extLst>
      <p:ext uri="{BB962C8B-B14F-4D97-AF65-F5344CB8AC3E}">
        <p14:creationId xmlns:p14="http://schemas.microsoft.com/office/powerpoint/2010/main" val="33108977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Arial"/>
                <a:cs typeface="Arial"/>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ea typeface="Arial"/>
                <a:cs typeface="Arial"/>
              </a:defRPr>
            </a:lvl1pPr>
          </a:lstStyle>
          <a:p>
            <a:fld id="{2993A11A-F6A3-7043-ACF7-3661B650AFBB}" type="datetimeFigureOut">
              <a:rPr lang="en-US" smtClean="0"/>
              <a:pPr/>
              <a:t>9/25/2024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Arial"/>
                <a:cs typeface="Arial"/>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ea typeface="Arial"/>
                <a:cs typeface="Arial"/>
              </a:defRPr>
            </a:lvl1pPr>
          </a:lstStyle>
          <a:p>
            <a:fld id="{F9EC3AE7-E7CD-3E40-8A99-1203D93D3F3D}" type="slidenum">
              <a:rPr lang="en-US" smtClean="0"/>
              <a:pPr/>
              <a:t>‹#›</a:t>
            </a:fld>
            <a:endParaRPr lang="en-US"/>
          </a:p>
        </p:txBody>
      </p:sp>
    </p:spTree>
    <p:extLst>
      <p:ext uri="{BB962C8B-B14F-4D97-AF65-F5344CB8AC3E}">
        <p14:creationId xmlns:p14="http://schemas.microsoft.com/office/powerpoint/2010/main" val="778668903"/>
      </p:ext>
    </p:extLst>
  </p:cSld>
  <p:clrMap bg1="lt1" tx1="dk1" bg2="lt2" tx2="dk2" accent1="accent1" accent2="accent2" accent3="accent3" accent4="accent4" accent5="accent5" accent6="accent6" hlink="hlink" folHlink="folHlink"/>
  <p:hf hdr="0" ftr="0" dt="0"/>
  <p:notesStyle>
    <a:lvl1pPr marL="0" algn="l" defTabSz="408194" rtl="0" eaLnBrk="1" latinLnBrk="0" hangingPunct="1">
      <a:defRPr sz="1100" kern="1200">
        <a:solidFill>
          <a:schemeClr val="tx1"/>
        </a:solidFill>
        <a:latin typeface="Arial"/>
        <a:ea typeface="+mn-ea"/>
        <a:cs typeface="+mn-cs"/>
      </a:defRPr>
    </a:lvl1pPr>
    <a:lvl2pPr marL="408194" algn="l" defTabSz="408194" rtl="0" eaLnBrk="1" latinLnBrk="0" hangingPunct="1">
      <a:defRPr sz="1100" kern="1200">
        <a:solidFill>
          <a:schemeClr val="tx1"/>
        </a:solidFill>
        <a:latin typeface="Arial"/>
        <a:ea typeface="+mn-ea"/>
        <a:cs typeface="+mn-cs"/>
      </a:defRPr>
    </a:lvl2pPr>
    <a:lvl3pPr marL="816388" algn="l" defTabSz="408194" rtl="0" eaLnBrk="1" latinLnBrk="0" hangingPunct="1">
      <a:defRPr sz="1100" kern="1200">
        <a:solidFill>
          <a:schemeClr val="tx1"/>
        </a:solidFill>
        <a:latin typeface="Arial"/>
        <a:ea typeface="+mn-ea"/>
        <a:cs typeface="+mn-cs"/>
      </a:defRPr>
    </a:lvl3pPr>
    <a:lvl4pPr marL="1224582" algn="l" defTabSz="408194" rtl="0" eaLnBrk="1" latinLnBrk="0" hangingPunct="1">
      <a:defRPr sz="1100" kern="1200">
        <a:solidFill>
          <a:schemeClr val="tx1"/>
        </a:solidFill>
        <a:latin typeface="Arial"/>
        <a:ea typeface="+mn-ea"/>
        <a:cs typeface="+mn-cs"/>
      </a:defRPr>
    </a:lvl4pPr>
    <a:lvl5pPr marL="1632776" algn="l" defTabSz="408194" rtl="0" eaLnBrk="1" latinLnBrk="0" hangingPunct="1">
      <a:defRPr sz="1100" kern="1200">
        <a:solidFill>
          <a:schemeClr val="tx1"/>
        </a:solidFill>
        <a:latin typeface="Arial"/>
        <a:ea typeface="+mn-ea"/>
        <a:cs typeface="+mn-cs"/>
      </a:defRPr>
    </a:lvl5pPr>
    <a:lvl6pPr marL="2040969" algn="l" defTabSz="408194" rtl="0" eaLnBrk="1" latinLnBrk="0" hangingPunct="1">
      <a:defRPr sz="1100" kern="1200">
        <a:solidFill>
          <a:schemeClr val="tx1"/>
        </a:solidFill>
        <a:latin typeface="+mn-lt"/>
        <a:ea typeface="+mn-ea"/>
        <a:cs typeface="+mn-cs"/>
      </a:defRPr>
    </a:lvl6pPr>
    <a:lvl7pPr marL="2449163" algn="l" defTabSz="408194" rtl="0" eaLnBrk="1" latinLnBrk="0" hangingPunct="1">
      <a:defRPr sz="1100" kern="1200">
        <a:solidFill>
          <a:schemeClr val="tx1"/>
        </a:solidFill>
        <a:latin typeface="+mn-lt"/>
        <a:ea typeface="+mn-ea"/>
        <a:cs typeface="+mn-cs"/>
      </a:defRPr>
    </a:lvl7pPr>
    <a:lvl8pPr marL="2857357" algn="l" defTabSz="408194" rtl="0" eaLnBrk="1" latinLnBrk="0" hangingPunct="1">
      <a:defRPr sz="1100" kern="1200">
        <a:solidFill>
          <a:schemeClr val="tx1"/>
        </a:solidFill>
        <a:latin typeface="+mn-lt"/>
        <a:ea typeface="+mn-ea"/>
        <a:cs typeface="+mn-cs"/>
      </a:defRPr>
    </a:lvl8pPr>
    <a:lvl9pPr marL="3265551" algn="l" defTabSz="408194"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EC3AE7-E7CD-3E40-8A99-1203D93D3F3D}" type="slidenum">
              <a:rPr lang="en-US" smtClean="0"/>
              <a:pPr/>
              <a:t>1</a:t>
            </a:fld>
            <a:endParaRPr lang="en-US"/>
          </a:p>
        </p:txBody>
      </p:sp>
    </p:spTree>
    <p:extLst>
      <p:ext uri="{BB962C8B-B14F-4D97-AF65-F5344CB8AC3E}">
        <p14:creationId xmlns:p14="http://schemas.microsoft.com/office/powerpoint/2010/main" val="439768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EC3AE7-E7CD-3E40-8A99-1203D93D3F3D}" type="slidenum">
              <a:rPr lang="en-US" smtClean="0"/>
              <a:pPr/>
              <a:t>2</a:t>
            </a:fld>
            <a:endParaRPr lang="en-US"/>
          </a:p>
        </p:txBody>
      </p:sp>
    </p:spTree>
    <p:extLst>
      <p:ext uri="{BB962C8B-B14F-4D97-AF65-F5344CB8AC3E}">
        <p14:creationId xmlns:p14="http://schemas.microsoft.com/office/powerpoint/2010/main" val="3354014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EC3AE7-E7CD-3E40-8A99-1203D93D3F3D}" type="slidenum">
              <a:rPr lang="en-US" smtClean="0"/>
              <a:pPr/>
              <a:t>3</a:t>
            </a:fld>
            <a:endParaRPr lang="en-US"/>
          </a:p>
        </p:txBody>
      </p:sp>
    </p:spTree>
    <p:extLst>
      <p:ext uri="{BB962C8B-B14F-4D97-AF65-F5344CB8AC3E}">
        <p14:creationId xmlns:p14="http://schemas.microsoft.com/office/powerpoint/2010/main" val="2820730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EC3AE7-E7CD-3E40-8A99-1203D93D3F3D}" type="slidenum">
              <a:rPr lang="en-US" smtClean="0"/>
              <a:pPr/>
              <a:t>4</a:t>
            </a:fld>
            <a:endParaRPr lang="en-US"/>
          </a:p>
        </p:txBody>
      </p:sp>
    </p:spTree>
    <p:extLst>
      <p:ext uri="{BB962C8B-B14F-4D97-AF65-F5344CB8AC3E}">
        <p14:creationId xmlns:p14="http://schemas.microsoft.com/office/powerpoint/2010/main" val="3070280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EC3AE7-E7CD-3E40-8A99-1203D93D3F3D}" type="slidenum">
              <a:rPr lang="en-US" smtClean="0"/>
              <a:pPr/>
              <a:t>5</a:t>
            </a:fld>
            <a:endParaRPr lang="en-US"/>
          </a:p>
        </p:txBody>
      </p:sp>
    </p:spTree>
    <p:extLst>
      <p:ext uri="{BB962C8B-B14F-4D97-AF65-F5344CB8AC3E}">
        <p14:creationId xmlns:p14="http://schemas.microsoft.com/office/powerpoint/2010/main" val="2614999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EC3AE7-E7CD-3E40-8A99-1203D93D3F3D}" type="slidenum">
              <a:rPr lang="en-US" smtClean="0"/>
              <a:pPr/>
              <a:t>6</a:t>
            </a:fld>
            <a:endParaRPr lang="en-US"/>
          </a:p>
        </p:txBody>
      </p:sp>
    </p:spTree>
    <p:extLst>
      <p:ext uri="{BB962C8B-B14F-4D97-AF65-F5344CB8AC3E}">
        <p14:creationId xmlns:p14="http://schemas.microsoft.com/office/powerpoint/2010/main" val="477030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EC3AE7-E7CD-3E40-8A99-1203D93D3F3D}" type="slidenum">
              <a:rPr lang="en-US" smtClean="0"/>
              <a:pPr/>
              <a:t>7</a:t>
            </a:fld>
            <a:endParaRPr lang="en-US"/>
          </a:p>
        </p:txBody>
      </p:sp>
    </p:spTree>
    <p:extLst>
      <p:ext uri="{BB962C8B-B14F-4D97-AF65-F5344CB8AC3E}">
        <p14:creationId xmlns:p14="http://schemas.microsoft.com/office/powerpoint/2010/main" val="4127201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EC3AE7-E7CD-3E40-8A99-1203D93D3F3D}" type="slidenum">
              <a:rPr lang="en-US" smtClean="0"/>
              <a:pPr/>
              <a:t>8</a:t>
            </a:fld>
            <a:endParaRPr lang="en-US"/>
          </a:p>
        </p:txBody>
      </p:sp>
    </p:spTree>
    <p:extLst>
      <p:ext uri="{BB962C8B-B14F-4D97-AF65-F5344CB8AC3E}">
        <p14:creationId xmlns:p14="http://schemas.microsoft.com/office/powerpoint/2010/main" val="2115205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Graphic Blue">
    <p:spTree>
      <p:nvGrpSpPr>
        <p:cNvPr id="1" name=""/>
        <p:cNvGrpSpPr/>
        <p:nvPr/>
      </p:nvGrpSpPr>
      <p:grpSpPr>
        <a:xfrm>
          <a:off x="0" y="0"/>
          <a:ext cx="0" cy="0"/>
          <a:chOff x="0" y="0"/>
          <a:chExt cx="0" cy="0"/>
        </a:xfrm>
      </p:grpSpPr>
      <p:sp>
        <p:nvSpPr>
          <p:cNvPr id="15" name="Rectangle 14"/>
          <p:cNvSpPr/>
          <p:nvPr userDrawn="1"/>
        </p:nvSpPr>
        <p:spPr>
          <a:xfrm>
            <a:off x="0" y="999487"/>
            <a:ext cx="9144000" cy="2313432"/>
          </a:xfrm>
          <a:prstGeom prst="rect">
            <a:avLst/>
          </a:prstGeom>
          <a:gradFill flip="none" rotWithShape="1">
            <a:gsLst>
              <a:gs pos="30000">
                <a:schemeClr val="accent1"/>
              </a:gs>
              <a:gs pos="100000">
                <a:schemeClr val="accent2"/>
              </a:gs>
            </a:gsLst>
            <a:lin ang="18900000" scaled="0"/>
            <a:tileRect/>
          </a:gradFill>
          <a:ln>
            <a:noFill/>
          </a:ln>
          <a:effectLst/>
        </p:spPr>
        <p:style>
          <a:lnRef idx="2">
            <a:schemeClr val="accent1"/>
          </a:lnRef>
          <a:fillRef idx="0">
            <a:schemeClr val="accent1"/>
          </a:fillRef>
          <a:effectRef idx="1">
            <a:schemeClr val="accent1"/>
          </a:effectRef>
          <a:fontRef idx="minor">
            <a:schemeClr val="tx1"/>
          </a:fontRef>
        </p:style>
        <p:txBody>
          <a:bodyPr lIns="91440" tIns="45720" rIns="91440" bIns="45720" rtlCol="0" anchor="ctr"/>
          <a:lstStyle/>
          <a:p>
            <a:pPr algn="ctr"/>
            <a:endParaRPr lang="en-US"/>
          </a:p>
        </p:txBody>
      </p:sp>
      <p:pic>
        <p:nvPicPr>
          <p:cNvPr id="4" name="Picture 3" descr="WS_cover_powerpoint_viz_cover_white.png"/>
          <p:cNvPicPr>
            <a:picLocks noChangeAspect="1"/>
          </p:cNvPicPr>
          <p:nvPr userDrawn="1"/>
        </p:nvPicPr>
        <p:blipFill>
          <a:blip r:embed="rId2" cstate="print">
            <a:alphaModFix amt="64000"/>
            <a:extLst>
              <a:ext uri="{28A0092B-C50C-407E-A947-70E740481C1C}">
                <a14:useLocalDpi xmlns:a14="http://schemas.microsoft.com/office/drawing/2010/main"/>
              </a:ext>
            </a:extLst>
          </a:blip>
          <a:stretch>
            <a:fillRect/>
          </a:stretch>
        </p:blipFill>
        <p:spPr>
          <a:xfrm>
            <a:off x="0" y="1000249"/>
            <a:ext cx="9144000" cy="2312670"/>
          </a:xfrm>
          <a:prstGeom prst="rect">
            <a:avLst/>
          </a:prstGeom>
        </p:spPr>
      </p:pic>
      <p:sp>
        <p:nvSpPr>
          <p:cNvPr id="11" name="Title 1"/>
          <p:cNvSpPr>
            <a:spLocks noGrp="1"/>
          </p:cNvSpPr>
          <p:nvPr>
            <p:ph type="ctrTitle"/>
          </p:nvPr>
        </p:nvSpPr>
        <p:spPr bwMode="white">
          <a:xfrm>
            <a:off x="360046" y="1485900"/>
            <a:ext cx="8429625" cy="1456666"/>
          </a:xfrm>
        </p:spPr>
        <p:txBody>
          <a:bodyPr>
            <a:noAutofit/>
          </a:bodyPr>
          <a:lstStyle>
            <a:lvl1pPr>
              <a:lnSpc>
                <a:spcPct val="90000"/>
              </a:lnSpc>
              <a:defRPr sz="4000" b="0" i="0" baseline="0">
                <a:solidFill>
                  <a:schemeClr val="bg1"/>
                </a:solidFill>
                <a:latin typeface="+mn-lt"/>
                <a:cs typeface="Arial"/>
              </a:defRPr>
            </a:lvl1pPr>
          </a:lstStyle>
          <a:p>
            <a:r>
              <a:rPr lang="en-GB"/>
              <a:t>Click to edit Master title style</a:t>
            </a:r>
            <a:endParaRPr lang="en-US"/>
          </a:p>
        </p:txBody>
      </p:sp>
      <p:sp>
        <p:nvSpPr>
          <p:cNvPr id="12" name="Content Placeholder 4"/>
          <p:cNvSpPr>
            <a:spLocks noGrp="1"/>
          </p:cNvSpPr>
          <p:nvPr>
            <p:ph sz="quarter" idx="11" hasCustomPrompt="1"/>
          </p:nvPr>
        </p:nvSpPr>
        <p:spPr bwMode="white">
          <a:xfrm>
            <a:off x="360045" y="1182634"/>
            <a:ext cx="5026672" cy="235744"/>
          </a:xfrm>
        </p:spPr>
        <p:txBody>
          <a:bodyPr/>
          <a:lstStyle>
            <a:lvl1pPr marL="0" indent="0">
              <a:buNone/>
              <a:defRPr lang="en-US" sz="1400" kern="1200" baseline="0" dirty="0" smtClean="0">
                <a:solidFill>
                  <a:schemeClr val="bg1"/>
                </a:solidFill>
                <a:latin typeface="+mn-lt"/>
                <a:ea typeface="+mn-ea"/>
                <a:cs typeface="+mn-cs"/>
              </a:defRPr>
            </a:lvl1pPr>
            <a:lvl2pPr>
              <a:defRPr lang="en-US" sz="1100" kern="1200" dirty="0" smtClean="0">
                <a:solidFill>
                  <a:schemeClr val="bg1"/>
                </a:solidFill>
                <a:latin typeface="+mn-lt"/>
                <a:ea typeface="+mn-ea"/>
                <a:cs typeface="+mn-cs"/>
              </a:defRPr>
            </a:lvl2pPr>
            <a:lvl3pPr>
              <a:defRPr lang="en-US" sz="1100" kern="1200" dirty="0" smtClean="0">
                <a:solidFill>
                  <a:schemeClr val="bg1"/>
                </a:solidFill>
                <a:latin typeface="+mn-lt"/>
                <a:ea typeface="+mn-ea"/>
                <a:cs typeface="+mn-cs"/>
              </a:defRPr>
            </a:lvl3pPr>
            <a:lvl4pPr>
              <a:defRPr lang="en-US" sz="1100" kern="1200" dirty="0" smtClean="0">
                <a:solidFill>
                  <a:schemeClr val="bg1"/>
                </a:solidFill>
                <a:latin typeface="+mn-lt"/>
                <a:ea typeface="+mn-ea"/>
                <a:cs typeface="+mn-cs"/>
              </a:defRPr>
            </a:lvl4pPr>
            <a:lvl5pPr>
              <a:defRPr lang="en-US" sz="1100" kern="1200" dirty="0" smtClean="0">
                <a:solidFill>
                  <a:schemeClr val="bg1"/>
                </a:solidFill>
                <a:latin typeface="+mn-lt"/>
                <a:ea typeface="+mn-ea"/>
                <a:cs typeface="+mn-cs"/>
              </a:defRPr>
            </a:lvl5pPr>
          </a:lstStyle>
          <a:p>
            <a:pPr lvl="0"/>
            <a:r>
              <a:rPr lang="en-US"/>
              <a:t>Month Date, Year or sub-headline</a:t>
            </a:r>
          </a:p>
        </p:txBody>
      </p:sp>
      <p:pic>
        <p:nvPicPr>
          <p:cNvPr id="9" name="Picture 8" descr="exmo_red.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50766" y="318304"/>
            <a:ext cx="1938905" cy="388620"/>
          </a:xfrm>
          <a:prstGeom prst="rect">
            <a:avLst/>
          </a:prstGeom>
        </p:spPr>
      </p:pic>
      <p:sp>
        <p:nvSpPr>
          <p:cNvPr id="14" name="Content Placeholder 4"/>
          <p:cNvSpPr>
            <a:spLocks noGrp="1"/>
          </p:cNvSpPr>
          <p:nvPr>
            <p:ph sz="quarter" idx="12" hasCustomPrompt="1"/>
          </p:nvPr>
        </p:nvSpPr>
        <p:spPr bwMode="white">
          <a:xfrm>
            <a:off x="360045" y="303544"/>
            <a:ext cx="5026672" cy="235744"/>
          </a:xfrm>
          <a:noFill/>
          <a:ln>
            <a:noFill/>
          </a:ln>
        </p:spPr>
        <p:txBody>
          <a:bodyPr vert="horz" wrap="square" lIns="0" tIns="0" rIns="0" bIns="0" numCol="1" anchor="t" anchorCtr="0" compatLnSpc="1">
            <a:prstTxWarp prst="textNoShape">
              <a:avLst/>
            </a:prstTxWarp>
          </a:bodyPr>
          <a:lstStyle>
            <a:lvl1pPr marL="0" indent="0">
              <a:buNone/>
              <a:defRPr lang="en-US" sz="1100" dirty="0" smtClean="0">
                <a:solidFill>
                  <a:schemeClr val="tx1"/>
                </a:solidFill>
                <a:ea typeface="+mn-ea"/>
                <a:cs typeface="+mn-cs"/>
              </a:defRPr>
            </a:lvl1pPr>
          </a:lstStyle>
          <a:p>
            <a:r>
              <a:rPr lang="en-US" sz="1100">
                <a:solidFill>
                  <a:schemeClr val="tx1">
                    <a:lumMod val="50000"/>
                    <a:lumOff val="50000"/>
                  </a:schemeClr>
                </a:solidFill>
              </a:rPr>
              <a:t>Extra copy line separated by two spaces, no comma </a:t>
            </a:r>
            <a:r>
              <a:rPr lang="en-US" sz="1100">
                <a:solidFill>
                  <a:srgbClr val="7F7F7F"/>
                </a:solidFill>
              </a:rPr>
              <a:t>(optional)</a:t>
            </a:r>
          </a:p>
        </p:txBody>
      </p:sp>
      <p:sp>
        <p:nvSpPr>
          <p:cNvPr id="16" name="Content Placeholder 4"/>
          <p:cNvSpPr>
            <a:spLocks noGrp="1"/>
          </p:cNvSpPr>
          <p:nvPr>
            <p:ph sz="quarter" idx="13" hasCustomPrompt="1"/>
          </p:nvPr>
        </p:nvSpPr>
        <p:spPr bwMode="white">
          <a:xfrm>
            <a:off x="360045" y="3575345"/>
            <a:ext cx="5026672" cy="559098"/>
          </a:xfrm>
          <a:noFill/>
          <a:ln>
            <a:noFill/>
          </a:ln>
        </p:spPr>
        <p:txBody>
          <a:bodyPr vert="horz" wrap="square" lIns="0" tIns="0" rIns="0" bIns="0" numCol="1" anchor="t" anchorCtr="0" compatLnSpc="1">
            <a:prstTxWarp prst="textNoShape">
              <a:avLst/>
            </a:prstTxWarp>
          </a:bodyPr>
          <a:lstStyle>
            <a:lvl1pPr marL="0" indent="0">
              <a:buNone/>
              <a:defRPr lang="en-US" sz="1100" dirty="0" smtClean="0">
                <a:solidFill>
                  <a:schemeClr val="tx1">
                    <a:lumMod val="50000"/>
                    <a:lumOff val="50000"/>
                  </a:schemeClr>
                </a:solidFill>
                <a:ea typeface="+mn-ea"/>
                <a:cs typeface="+mn-cs"/>
              </a:defRPr>
            </a:lvl1pPr>
          </a:lstStyle>
          <a:p>
            <a:pPr>
              <a:lnSpc>
                <a:spcPct val="110000"/>
              </a:lnSpc>
            </a:pPr>
            <a:r>
              <a:rPr lang="en-US" sz="1100">
                <a:solidFill>
                  <a:srgbClr val="7F7F7F"/>
                </a:solidFill>
              </a:rPr>
              <a:t>Presenter name (optional)</a:t>
            </a:r>
          </a:p>
          <a:p>
            <a:r>
              <a:rPr lang="en-US" sz="1100">
                <a:solidFill>
                  <a:srgbClr val="7F7F7F"/>
                </a:solidFill>
              </a:rPr>
              <a:t>Title (optional)</a:t>
            </a:r>
          </a:p>
          <a:p>
            <a:r>
              <a:rPr lang="en-US" sz="1100">
                <a:solidFill>
                  <a:srgbClr val="7F7F7F"/>
                </a:solidFill>
              </a:rPr>
              <a:t>Location (optional)</a:t>
            </a:r>
          </a:p>
        </p:txBody>
      </p:sp>
      <p:pic>
        <p:nvPicPr>
          <p:cNvPr id="19" name="Picture 18" descr="exmo_elh_tm_w.png"/>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29064" y="2927814"/>
            <a:ext cx="1527048" cy="276448"/>
          </a:xfrm>
          <a:prstGeom prst="rect">
            <a:avLst/>
          </a:prstGeom>
        </p:spPr>
      </p:pic>
      <p:sp>
        <p:nvSpPr>
          <p:cNvPr id="13" name="Footer Placeholder 2"/>
          <p:cNvSpPr>
            <a:spLocks noGrp="1"/>
          </p:cNvSpPr>
          <p:nvPr>
            <p:ph type="ftr" sz="quarter" idx="3"/>
          </p:nvPr>
        </p:nvSpPr>
        <p:spPr>
          <a:xfrm>
            <a:off x="7477441" y="4768455"/>
            <a:ext cx="1312230" cy="228600"/>
          </a:xfrm>
          <a:prstGeom prst="rect">
            <a:avLst/>
          </a:prstGeom>
          <a:noFill/>
          <a:ln>
            <a:noFill/>
          </a:ln>
        </p:spPr>
        <p:txBody>
          <a:bodyPr lIns="0" tIns="0" rIns="0" bIns="0" anchor="b"/>
          <a:lstStyle>
            <a:lvl1pPr>
              <a:defRPr lang="en-US" sz="700">
                <a:latin typeface="+mn-lt"/>
                <a:ea typeface="Arial"/>
                <a:cs typeface="Arial" charset="0"/>
              </a:defRPr>
            </a:lvl1pPr>
          </a:lstStyle>
          <a:p>
            <a:pPr algn="r"/>
            <a:r>
              <a:rPr lang="en-US"/>
              <a:t>Proprietary</a:t>
            </a:r>
          </a:p>
        </p:txBody>
      </p:sp>
    </p:spTree>
    <p:extLst>
      <p:ext uri="{BB962C8B-B14F-4D97-AF65-F5344CB8AC3E}">
        <p14:creationId xmlns:p14="http://schemas.microsoft.com/office/powerpoint/2010/main" val="3462641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lgn="r"/>
            <a:fld id="{6BCEAF00-35EE-2349-AC37-D94588E1CC52}" type="slidenum">
              <a:rPr lang="en-US" smtClean="0"/>
              <a:pPr algn="r"/>
              <a:t>‹#›</a:t>
            </a:fld>
            <a:endParaRPr lang="en-US"/>
          </a:p>
        </p:txBody>
      </p:sp>
      <p:sp>
        <p:nvSpPr>
          <p:cNvPr id="3" name="Footer Placeholder 2"/>
          <p:cNvSpPr>
            <a:spLocks noGrp="1"/>
          </p:cNvSpPr>
          <p:nvPr>
            <p:ph type="ftr" sz="quarter" idx="11"/>
          </p:nvPr>
        </p:nvSpPr>
        <p:spPr/>
        <p:txBody>
          <a:bodyPr/>
          <a:lstStyle/>
          <a:p>
            <a:pPr algn="r"/>
            <a:r>
              <a:rPr lang="en-US"/>
              <a:t>Proprietary</a:t>
            </a:r>
          </a:p>
        </p:txBody>
      </p:sp>
    </p:spTree>
    <p:extLst>
      <p:ext uri="{BB962C8B-B14F-4D97-AF65-F5344CB8AC3E}">
        <p14:creationId xmlns:p14="http://schemas.microsoft.com/office/powerpoint/2010/main" val="3922896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ack Page">
    <p:spTree>
      <p:nvGrpSpPr>
        <p:cNvPr id="1" name=""/>
        <p:cNvGrpSpPr/>
        <p:nvPr/>
      </p:nvGrpSpPr>
      <p:grpSpPr>
        <a:xfrm>
          <a:off x="0" y="0"/>
          <a:ext cx="0" cy="0"/>
          <a:chOff x="0" y="0"/>
          <a:chExt cx="0" cy="0"/>
        </a:xfrm>
      </p:grpSpPr>
      <p:pic>
        <p:nvPicPr>
          <p:cNvPr id="3" name="Picture 2" descr="exmo_red.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438700" y="2144168"/>
            <a:ext cx="4266600" cy="855166"/>
          </a:xfrm>
          <a:prstGeom prst="rect">
            <a:avLst/>
          </a:prstGeom>
        </p:spPr>
      </p:pic>
    </p:spTree>
    <p:extLst>
      <p:ext uri="{BB962C8B-B14F-4D97-AF65-F5344CB8AC3E}">
        <p14:creationId xmlns:p14="http://schemas.microsoft.com/office/powerpoint/2010/main" val="1440733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actoid Blue">
    <p:bg>
      <p:bgPr>
        <a:gradFill flip="none" rotWithShape="1">
          <a:gsLst>
            <a:gs pos="0">
              <a:schemeClr val="accent1"/>
            </a:gs>
            <a:gs pos="100000">
              <a:schemeClr val="accent2"/>
            </a:gs>
          </a:gsLst>
          <a:lin ang="18900000" scaled="0"/>
          <a:tileRect/>
        </a:gradFill>
        <a:effectLst/>
      </p:bgPr>
    </p:bg>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357189" y="1289305"/>
            <a:ext cx="8429625" cy="1642871"/>
          </a:xfrm>
        </p:spPr>
        <p:txBody>
          <a:bodyPr anchor="b">
            <a:noAutofit/>
          </a:bodyPr>
          <a:lstStyle>
            <a:lvl1pPr>
              <a:lnSpc>
                <a:spcPct val="90000"/>
              </a:lnSpc>
              <a:defRPr sz="11600" b="0" i="0" baseline="0">
                <a:solidFill>
                  <a:schemeClr val="bg1"/>
                </a:solidFill>
                <a:latin typeface="Arial"/>
                <a:cs typeface="Arial"/>
              </a:defRPr>
            </a:lvl1pPr>
          </a:lstStyle>
          <a:p>
            <a:r>
              <a:rPr lang="en-US"/>
              <a:t>Data</a:t>
            </a:r>
          </a:p>
        </p:txBody>
      </p:sp>
      <p:sp>
        <p:nvSpPr>
          <p:cNvPr id="12" name="Content Placeholder 4"/>
          <p:cNvSpPr>
            <a:spLocks noGrp="1"/>
          </p:cNvSpPr>
          <p:nvPr>
            <p:ph sz="quarter" idx="11"/>
          </p:nvPr>
        </p:nvSpPr>
        <p:spPr>
          <a:xfrm>
            <a:off x="357189" y="2817495"/>
            <a:ext cx="8429625" cy="1371600"/>
          </a:xfrm>
        </p:spPr>
        <p:txBody>
          <a:bodyPr/>
          <a:lstStyle>
            <a:lvl1pPr marL="0" indent="0">
              <a:lnSpc>
                <a:spcPct val="90000"/>
              </a:lnSpc>
              <a:buNone/>
              <a:defRPr lang="en-US" sz="3200" kern="1200" dirty="0" smtClean="0">
                <a:solidFill>
                  <a:schemeClr val="bg1"/>
                </a:solidFill>
                <a:latin typeface="+mn-lt"/>
                <a:ea typeface="+mn-ea"/>
                <a:cs typeface="+mn-cs"/>
              </a:defRPr>
            </a:lvl1pPr>
            <a:lvl2pPr>
              <a:defRPr lang="en-US" sz="1100" kern="1200" dirty="0" smtClean="0">
                <a:solidFill>
                  <a:schemeClr val="bg1"/>
                </a:solidFill>
                <a:latin typeface="+mn-lt"/>
                <a:ea typeface="+mn-ea"/>
                <a:cs typeface="+mn-cs"/>
              </a:defRPr>
            </a:lvl2pPr>
            <a:lvl3pPr>
              <a:defRPr lang="en-US" sz="1100" kern="1200" dirty="0" smtClean="0">
                <a:solidFill>
                  <a:schemeClr val="bg1"/>
                </a:solidFill>
                <a:latin typeface="+mn-lt"/>
                <a:ea typeface="+mn-ea"/>
                <a:cs typeface="+mn-cs"/>
              </a:defRPr>
            </a:lvl3pPr>
            <a:lvl4pPr>
              <a:defRPr lang="en-US" sz="1100" kern="1200" dirty="0" smtClean="0">
                <a:solidFill>
                  <a:schemeClr val="bg1"/>
                </a:solidFill>
                <a:latin typeface="+mn-lt"/>
                <a:ea typeface="+mn-ea"/>
                <a:cs typeface="+mn-cs"/>
              </a:defRPr>
            </a:lvl4pPr>
            <a:lvl5pPr>
              <a:defRPr lang="en-US" sz="1100" kern="1200" dirty="0" smtClean="0">
                <a:solidFill>
                  <a:schemeClr val="bg1"/>
                </a:solidFill>
                <a:latin typeface="+mn-lt"/>
                <a:ea typeface="+mn-ea"/>
                <a:cs typeface="+mn-cs"/>
              </a:defRPr>
            </a:lvl5pPr>
          </a:lstStyle>
          <a:p>
            <a:pPr lvl="0"/>
            <a:r>
              <a:rPr lang="en-GB"/>
              <a:t>Click to edit Master text styles</a:t>
            </a:r>
          </a:p>
        </p:txBody>
      </p:sp>
    </p:spTree>
    <p:extLst>
      <p:ext uri="{BB962C8B-B14F-4D97-AF65-F5344CB8AC3E}">
        <p14:creationId xmlns:p14="http://schemas.microsoft.com/office/powerpoint/2010/main" val="3976568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actoid White">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360046" y="1289305"/>
            <a:ext cx="8429625" cy="1642871"/>
          </a:xfrm>
        </p:spPr>
        <p:txBody>
          <a:bodyPr anchor="b">
            <a:noAutofit/>
          </a:bodyPr>
          <a:lstStyle>
            <a:lvl1pPr>
              <a:lnSpc>
                <a:spcPct val="90000"/>
              </a:lnSpc>
              <a:defRPr sz="11600" b="0" i="0" baseline="0">
                <a:solidFill>
                  <a:schemeClr val="accent2"/>
                </a:solidFill>
                <a:latin typeface="Arial"/>
                <a:cs typeface="Arial"/>
              </a:defRPr>
            </a:lvl1pPr>
          </a:lstStyle>
          <a:p>
            <a:r>
              <a:rPr lang="en-US"/>
              <a:t>Data</a:t>
            </a:r>
          </a:p>
        </p:txBody>
      </p:sp>
      <p:sp>
        <p:nvSpPr>
          <p:cNvPr id="12" name="Content Placeholder 4"/>
          <p:cNvSpPr>
            <a:spLocks noGrp="1"/>
          </p:cNvSpPr>
          <p:nvPr>
            <p:ph sz="quarter" idx="11"/>
          </p:nvPr>
        </p:nvSpPr>
        <p:spPr>
          <a:xfrm>
            <a:off x="360044" y="2817495"/>
            <a:ext cx="8429625" cy="1371600"/>
          </a:xfrm>
        </p:spPr>
        <p:txBody>
          <a:bodyPr/>
          <a:lstStyle>
            <a:lvl1pPr marL="0" indent="0">
              <a:lnSpc>
                <a:spcPct val="90000"/>
              </a:lnSpc>
              <a:buNone/>
              <a:defRPr lang="en-US" sz="3200" kern="1200" dirty="0" smtClean="0">
                <a:solidFill>
                  <a:schemeClr val="accent2"/>
                </a:solidFill>
                <a:latin typeface="+mn-lt"/>
                <a:ea typeface="+mn-ea"/>
                <a:cs typeface="+mn-cs"/>
              </a:defRPr>
            </a:lvl1pPr>
            <a:lvl2pPr>
              <a:defRPr lang="en-US" sz="1100" kern="1200" dirty="0" smtClean="0">
                <a:solidFill>
                  <a:schemeClr val="bg1"/>
                </a:solidFill>
                <a:latin typeface="+mn-lt"/>
                <a:ea typeface="+mn-ea"/>
                <a:cs typeface="+mn-cs"/>
              </a:defRPr>
            </a:lvl2pPr>
            <a:lvl3pPr>
              <a:defRPr lang="en-US" sz="1100" kern="1200" dirty="0" smtClean="0">
                <a:solidFill>
                  <a:schemeClr val="bg1"/>
                </a:solidFill>
                <a:latin typeface="+mn-lt"/>
                <a:ea typeface="+mn-ea"/>
                <a:cs typeface="+mn-cs"/>
              </a:defRPr>
            </a:lvl3pPr>
            <a:lvl4pPr>
              <a:defRPr lang="en-US" sz="1100" kern="1200" dirty="0" smtClean="0">
                <a:solidFill>
                  <a:schemeClr val="bg1"/>
                </a:solidFill>
                <a:latin typeface="+mn-lt"/>
                <a:ea typeface="+mn-ea"/>
                <a:cs typeface="+mn-cs"/>
              </a:defRPr>
            </a:lvl4pPr>
            <a:lvl5pPr>
              <a:defRPr lang="en-US" sz="1100" kern="1200" dirty="0" smtClean="0">
                <a:solidFill>
                  <a:schemeClr val="bg1"/>
                </a:solidFill>
                <a:latin typeface="+mn-lt"/>
                <a:ea typeface="+mn-ea"/>
                <a:cs typeface="+mn-cs"/>
              </a:defRPr>
            </a:lvl5pPr>
          </a:lstStyle>
          <a:p>
            <a:pPr lvl="0"/>
            <a:r>
              <a:rPr lang="en-GB"/>
              <a:t>Click to edit Master text styles</a:t>
            </a:r>
          </a:p>
        </p:txBody>
      </p:sp>
      <p:sp>
        <p:nvSpPr>
          <p:cNvPr id="2" name="Slide Number Placeholder 1"/>
          <p:cNvSpPr>
            <a:spLocks noGrp="1"/>
          </p:cNvSpPr>
          <p:nvPr>
            <p:ph type="sldNum" sz="quarter" idx="12"/>
          </p:nvPr>
        </p:nvSpPr>
        <p:spPr/>
        <p:txBody>
          <a:bodyPr/>
          <a:lstStyle/>
          <a:p>
            <a:pPr algn="r"/>
            <a:fld id="{6BCEAF00-35EE-2349-AC37-D94588E1CC52}" type="slidenum">
              <a:rPr lang="en-US" smtClean="0"/>
              <a:pPr algn="r"/>
              <a:t>‹#›</a:t>
            </a:fld>
            <a:endParaRPr lang="en-US"/>
          </a:p>
        </p:txBody>
      </p:sp>
      <p:sp>
        <p:nvSpPr>
          <p:cNvPr id="3" name="Footer Placeholder 2"/>
          <p:cNvSpPr>
            <a:spLocks noGrp="1"/>
          </p:cNvSpPr>
          <p:nvPr>
            <p:ph type="ftr" sz="quarter" idx="13"/>
          </p:nvPr>
        </p:nvSpPr>
        <p:spPr/>
        <p:txBody>
          <a:bodyPr/>
          <a:lstStyle/>
          <a:p>
            <a:pPr algn="r"/>
            <a:r>
              <a:rPr lang="en-US"/>
              <a:t>Proprietary</a:t>
            </a:r>
          </a:p>
        </p:txBody>
      </p:sp>
    </p:spTree>
    <p:extLst>
      <p:ext uri="{BB962C8B-B14F-4D97-AF65-F5344CB8AC3E}">
        <p14:creationId xmlns:p14="http://schemas.microsoft.com/office/powerpoint/2010/main" val="11956005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Factoids White">
    <p:spTree>
      <p:nvGrpSpPr>
        <p:cNvPr id="1" name=""/>
        <p:cNvGrpSpPr/>
        <p:nvPr/>
      </p:nvGrpSpPr>
      <p:grpSpPr>
        <a:xfrm>
          <a:off x="0" y="0"/>
          <a:ext cx="0" cy="0"/>
          <a:chOff x="0" y="0"/>
          <a:chExt cx="0" cy="0"/>
        </a:xfrm>
      </p:grpSpPr>
      <p:sp>
        <p:nvSpPr>
          <p:cNvPr id="6" name="Content Placeholder 4"/>
          <p:cNvSpPr>
            <a:spLocks noGrp="1"/>
          </p:cNvSpPr>
          <p:nvPr>
            <p:ph sz="quarter" idx="13" hasCustomPrompt="1"/>
          </p:nvPr>
        </p:nvSpPr>
        <p:spPr>
          <a:xfrm>
            <a:off x="5099050" y="1314576"/>
            <a:ext cx="3653684" cy="1371600"/>
          </a:xfrm>
          <a:noFill/>
          <a:ln>
            <a:noFill/>
          </a:ln>
        </p:spPr>
        <p:txBody>
          <a:bodyPr vert="horz" wrap="square" lIns="0" tIns="0" rIns="0" bIns="0" numCol="1" anchor="t" anchorCtr="0" compatLnSpc="1">
            <a:prstTxWarp prst="textNoShape">
              <a:avLst/>
            </a:prstTxWarp>
            <a:noAutofit/>
          </a:bodyPr>
          <a:lstStyle>
            <a:lvl1pPr marL="0" indent="0">
              <a:lnSpc>
                <a:spcPct val="90000"/>
              </a:lnSpc>
              <a:buNone/>
              <a:defRPr lang="en-US" sz="11600" b="0" i="0" baseline="0" dirty="0" smtClean="0">
                <a:solidFill>
                  <a:srgbClr val="00A3E0"/>
                </a:solidFill>
                <a:latin typeface="Arial"/>
                <a:cs typeface="Arial"/>
              </a:defRPr>
            </a:lvl1pPr>
          </a:lstStyle>
          <a:p>
            <a:pPr lvl="0">
              <a:lnSpc>
                <a:spcPct val="90000"/>
              </a:lnSpc>
            </a:pPr>
            <a:r>
              <a:rPr lang="en-US"/>
              <a:t>Data</a:t>
            </a:r>
          </a:p>
        </p:txBody>
      </p:sp>
      <p:sp>
        <p:nvSpPr>
          <p:cNvPr id="7" name="Content Placeholder 4"/>
          <p:cNvSpPr>
            <a:spLocks noGrp="1"/>
          </p:cNvSpPr>
          <p:nvPr>
            <p:ph sz="quarter" idx="14" hasCustomPrompt="1"/>
          </p:nvPr>
        </p:nvSpPr>
        <p:spPr>
          <a:xfrm>
            <a:off x="360045" y="1314576"/>
            <a:ext cx="3653684" cy="1371600"/>
          </a:xfrm>
          <a:noFill/>
          <a:ln>
            <a:noFill/>
          </a:ln>
        </p:spPr>
        <p:txBody>
          <a:bodyPr vert="horz" wrap="square" lIns="0" tIns="0" rIns="0" bIns="0" numCol="1" anchor="t" anchorCtr="0" compatLnSpc="1">
            <a:prstTxWarp prst="textNoShape">
              <a:avLst/>
            </a:prstTxWarp>
          </a:bodyPr>
          <a:lstStyle>
            <a:lvl1pPr marL="0" indent="0">
              <a:lnSpc>
                <a:spcPct val="90000"/>
              </a:lnSpc>
              <a:buNone/>
              <a:defRPr lang="en-US" sz="11600" dirty="0" smtClean="0">
                <a:solidFill>
                  <a:schemeClr val="accent1"/>
                </a:solidFill>
                <a:latin typeface="Arial"/>
                <a:cs typeface="Arial"/>
              </a:defRPr>
            </a:lvl1pPr>
          </a:lstStyle>
          <a:p>
            <a:pPr lvl="0"/>
            <a:r>
              <a:rPr lang="en-US"/>
              <a:t>Data</a:t>
            </a:r>
          </a:p>
        </p:txBody>
      </p:sp>
      <p:sp>
        <p:nvSpPr>
          <p:cNvPr id="12" name="Content Placeholder 4"/>
          <p:cNvSpPr>
            <a:spLocks noGrp="1"/>
          </p:cNvSpPr>
          <p:nvPr>
            <p:ph sz="quarter" idx="11"/>
          </p:nvPr>
        </p:nvSpPr>
        <p:spPr>
          <a:xfrm>
            <a:off x="360045" y="2798898"/>
            <a:ext cx="3653684" cy="1371600"/>
          </a:xfrm>
        </p:spPr>
        <p:txBody>
          <a:bodyPr/>
          <a:lstStyle>
            <a:lvl1pPr marL="0" indent="0">
              <a:lnSpc>
                <a:spcPct val="90000"/>
              </a:lnSpc>
              <a:buNone/>
              <a:defRPr lang="en-US" sz="2600" kern="1200" dirty="0" smtClean="0">
                <a:solidFill>
                  <a:schemeClr val="accent1"/>
                </a:solidFill>
                <a:latin typeface="+mn-lt"/>
                <a:ea typeface="+mn-ea"/>
                <a:cs typeface="+mn-cs"/>
              </a:defRPr>
            </a:lvl1pPr>
            <a:lvl2pPr>
              <a:defRPr lang="en-US" sz="1100" kern="1200" dirty="0" smtClean="0">
                <a:solidFill>
                  <a:schemeClr val="bg1"/>
                </a:solidFill>
                <a:latin typeface="+mn-lt"/>
                <a:ea typeface="+mn-ea"/>
                <a:cs typeface="+mn-cs"/>
              </a:defRPr>
            </a:lvl2pPr>
            <a:lvl3pPr>
              <a:defRPr lang="en-US" sz="1100" kern="1200" dirty="0" smtClean="0">
                <a:solidFill>
                  <a:schemeClr val="bg1"/>
                </a:solidFill>
                <a:latin typeface="+mn-lt"/>
                <a:ea typeface="+mn-ea"/>
                <a:cs typeface="+mn-cs"/>
              </a:defRPr>
            </a:lvl3pPr>
            <a:lvl4pPr>
              <a:defRPr lang="en-US" sz="1100" kern="1200" dirty="0" smtClean="0">
                <a:solidFill>
                  <a:schemeClr val="bg1"/>
                </a:solidFill>
                <a:latin typeface="+mn-lt"/>
                <a:ea typeface="+mn-ea"/>
                <a:cs typeface="+mn-cs"/>
              </a:defRPr>
            </a:lvl4pPr>
            <a:lvl5pPr>
              <a:defRPr lang="en-US" sz="1100" kern="1200" dirty="0" smtClean="0">
                <a:solidFill>
                  <a:schemeClr val="bg1"/>
                </a:solidFill>
                <a:latin typeface="+mn-lt"/>
                <a:ea typeface="+mn-ea"/>
                <a:cs typeface="+mn-cs"/>
              </a:defRPr>
            </a:lvl5pPr>
          </a:lstStyle>
          <a:p>
            <a:pPr lvl="0"/>
            <a:r>
              <a:rPr lang="en-GB"/>
              <a:t>Click to edit Master text styles</a:t>
            </a:r>
          </a:p>
        </p:txBody>
      </p:sp>
      <p:sp>
        <p:nvSpPr>
          <p:cNvPr id="5" name="Content Placeholder 4"/>
          <p:cNvSpPr>
            <a:spLocks noGrp="1"/>
          </p:cNvSpPr>
          <p:nvPr>
            <p:ph sz="quarter" idx="12"/>
          </p:nvPr>
        </p:nvSpPr>
        <p:spPr>
          <a:xfrm>
            <a:off x="5099050" y="2798898"/>
            <a:ext cx="3653684" cy="1371600"/>
          </a:xfrm>
        </p:spPr>
        <p:txBody>
          <a:bodyPr/>
          <a:lstStyle>
            <a:lvl1pPr marL="0" indent="0">
              <a:lnSpc>
                <a:spcPct val="90000"/>
              </a:lnSpc>
              <a:buNone/>
              <a:defRPr lang="en-US" sz="2600" kern="1200" dirty="0" smtClean="0">
                <a:solidFill>
                  <a:srgbClr val="00A3E0"/>
                </a:solidFill>
                <a:latin typeface="+mn-lt"/>
                <a:ea typeface="+mn-ea"/>
                <a:cs typeface="+mn-cs"/>
              </a:defRPr>
            </a:lvl1pPr>
            <a:lvl2pPr>
              <a:defRPr lang="en-US" sz="1100" kern="1200" dirty="0" smtClean="0">
                <a:solidFill>
                  <a:schemeClr val="bg1"/>
                </a:solidFill>
                <a:latin typeface="+mn-lt"/>
                <a:ea typeface="+mn-ea"/>
                <a:cs typeface="+mn-cs"/>
              </a:defRPr>
            </a:lvl2pPr>
            <a:lvl3pPr>
              <a:defRPr lang="en-US" sz="1100" kern="1200" dirty="0" smtClean="0">
                <a:solidFill>
                  <a:schemeClr val="bg1"/>
                </a:solidFill>
                <a:latin typeface="+mn-lt"/>
                <a:ea typeface="+mn-ea"/>
                <a:cs typeface="+mn-cs"/>
              </a:defRPr>
            </a:lvl3pPr>
            <a:lvl4pPr>
              <a:defRPr lang="en-US" sz="1100" kern="1200" dirty="0" smtClean="0">
                <a:solidFill>
                  <a:schemeClr val="bg1"/>
                </a:solidFill>
                <a:latin typeface="+mn-lt"/>
                <a:ea typeface="+mn-ea"/>
                <a:cs typeface="+mn-cs"/>
              </a:defRPr>
            </a:lvl4pPr>
            <a:lvl5pPr>
              <a:defRPr lang="en-US" sz="1100" kern="1200" dirty="0" smtClean="0">
                <a:solidFill>
                  <a:schemeClr val="bg1"/>
                </a:solidFill>
                <a:latin typeface="+mn-lt"/>
                <a:ea typeface="+mn-ea"/>
                <a:cs typeface="+mn-cs"/>
              </a:defRPr>
            </a:lvl5pPr>
          </a:lstStyle>
          <a:p>
            <a:pPr lvl="0"/>
            <a:r>
              <a:rPr lang="en-GB"/>
              <a:t>Click to edit Master text styles</a:t>
            </a:r>
          </a:p>
        </p:txBody>
      </p:sp>
      <p:sp>
        <p:nvSpPr>
          <p:cNvPr id="2" name="Slide Number Placeholder 1"/>
          <p:cNvSpPr>
            <a:spLocks noGrp="1"/>
          </p:cNvSpPr>
          <p:nvPr>
            <p:ph type="sldNum" sz="quarter" idx="15"/>
          </p:nvPr>
        </p:nvSpPr>
        <p:spPr/>
        <p:txBody>
          <a:bodyPr/>
          <a:lstStyle/>
          <a:p>
            <a:pPr algn="r"/>
            <a:fld id="{6BCEAF00-35EE-2349-AC37-D94588E1CC52}" type="slidenum">
              <a:rPr lang="en-US" smtClean="0"/>
              <a:pPr algn="r"/>
              <a:t>‹#›</a:t>
            </a:fld>
            <a:endParaRPr lang="en-US"/>
          </a:p>
        </p:txBody>
      </p:sp>
      <p:sp>
        <p:nvSpPr>
          <p:cNvPr id="3" name="Footer Placeholder 2"/>
          <p:cNvSpPr>
            <a:spLocks noGrp="1"/>
          </p:cNvSpPr>
          <p:nvPr>
            <p:ph type="ftr" sz="quarter" idx="16"/>
          </p:nvPr>
        </p:nvSpPr>
        <p:spPr/>
        <p:txBody>
          <a:bodyPr/>
          <a:lstStyle/>
          <a:p>
            <a:pPr algn="r"/>
            <a:r>
              <a:rPr lang="en-US"/>
              <a:t>Proprietary</a:t>
            </a:r>
          </a:p>
        </p:txBody>
      </p:sp>
    </p:spTree>
    <p:extLst>
      <p:ext uri="{BB962C8B-B14F-4D97-AF65-F5344CB8AC3E}">
        <p14:creationId xmlns:p14="http://schemas.microsoft.com/office/powerpoint/2010/main" val="118481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Text Black">
    <p:spTree>
      <p:nvGrpSpPr>
        <p:cNvPr id="1" name=""/>
        <p:cNvGrpSpPr/>
        <p:nvPr/>
      </p:nvGrpSpPr>
      <p:grpSpPr>
        <a:xfrm>
          <a:off x="0" y="0"/>
          <a:ext cx="0" cy="0"/>
          <a:chOff x="0" y="0"/>
          <a:chExt cx="0" cy="0"/>
        </a:xfrm>
      </p:grpSpPr>
      <p:sp>
        <p:nvSpPr>
          <p:cNvPr id="4" name="Title 3"/>
          <p:cNvSpPr>
            <a:spLocks noGrp="1"/>
          </p:cNvSpPr>
          <p:nvPr>
            <p:ph type="ctrTitle"/>
          </p:nvPr>
        </p:nvSpPr>
        <p:spPr>
          <a:xfrm>
            <a:off x="360046" y="857250"/>
            <a:ext cx="8429625" cy="3429000"/>
          </a:xfrm>
          <a:prstGeom prst="rect">
            <a:avLst/>
          </a:prstGeom>
          <a:noFill/>
          <a:ln>
            <a:noFill/>
          </a:ln>
        </p:spPr>
        <p:txBody>
          <a:bodyPr vert="horz" wrap="square" lIns="0" tIns="0" rIns="0" bIns="0" numCol="1" anchor="ctr" anchorCtr="0" compatLnSpc="1">
            <a:prstTxWarp prst="textNoShape">
              <a:avLst/>
            </a:prstTxWarp>
            <a:noAutofit/>
          </a:bodyPr>
          <a:lstStyle>
            <a:lvl1pPr>
              <a:lnSpc>
                <a:spcPct val="90000"/>
              </a:lnSpc>
              <a:defRPr lang="en-US" sz="5500" b="0" baseline="0" dirty="0">
                <a:solidFill>
                  <a:srgbClr val="000000"/>
                </a:solidFill>
              </a:defRPr>
            </a:lvl1pPr>
          </a:lstStyle>
          <a:p>
            <a:pPr lvl="0">
              <a:lnSpc>
                <a:spcPct val="90000"/>
              </a:lnSpc>
            </a:pPr>
            <a:r>
              <a:rPr lang="en-GB"/>
              <a:t>Click to edit Master title style</a:t>
            </a:r>
            <a:endParaRPr lang="en-US"/>
          </a:p>
        </p:txBody>
      </p:sp>
      <p:sp>
        <p:nvSpPr>
          <p:cNvPr id="2" name="Slide Number Placeholder 1"/>
          <p:cNvSpPr>
            <a:spLocks noGrp="1"/>
          </p:cNvSpPr>
          <p:nvPr>
            <p:ph type="sldNum" sz="quarter" idx="10"/>
          </p:nvPr>
        </p:nvSpPr>
        <p:spPr/>
        <p:txBody>
          <a:bodyPr/>
          <a:lstStyle/>
          <a:p>
            <a:pPr algn="r"/>
            <a:fld id="{6BCEAF00-35EE-2349-AC37-D94588E1CC52}" type="slidenum">
              <a:rPr lang="en-US" smtClean="0"/>
              <a:pPr algn="r"/>
              <a:t>‹#›</a:t>
            </a:fld>
            <a:endParaRPr lang="en-US"/>
          </a:p>
        </p:txBody>
      </p:sp>
      <p:sp>
        <p:nvSpPr>
          <p:cNvPr id="3" name="Footer Placeholder 2"/>
          <p:cNvSpPr>
            <a:spLocks noGrp="1"/>
          </p:cNvSpPr>
          <p:nvPr>
            <p:ph type="ftr" sz="quarter" idx="11"/>
          </p:nvPr>
        </p:nvSpPr>
        <p:spPr/>
        <p:txBody>
          <a:bodyPr/>
          <a:lstStyle/>
          <a:p>
            <a:pPr algn="r"/>
            <a:r>
              <a:rPr lang="en-US"/>
              <a:t>Proprietary</a:t>
            </a:r>
          </a:p>
        </p:txBody>
      </p:sp>
    </p:spTree>
    <p:extLst>
      <p:ext uri="{BB962C8B-B14F-4D97-AF65-F5344CB8AC3E}">
        <p14:creationId xmlns:p14="http://schemas.microsoft.com/office/powerpoint/2010/main" val="2735689128"/>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Text Cyan">
    <p:spTree>
      <p:nvGrpSpPr>
        <p:cNvPr id="1" name=""/>
        <p:cNvGrpSpPr/>
        <p:nvPr/>
      </p:nvGrpSpPr>
      <p:grpSpPr>
        <a:xfrm>
          <a:off x="0" y="0"/>
          <a:ext cx="0" cy="0"/>
          <a:chOff x="0" y="0"/>
          <a:chExt cx="0" cy="0"/>
        </a:xfrm>
      </p:grpSpPr>
      <p:sp>
        <p:nvSpPr>
          <p:cNvPr id="7" name="Title 3"/>
          <p:cNvSpPr>
            <a:spLocks noGrp="1"/>
          </p:cNvSpPr>
          <p:nvPr>
            <p:ph type="ctrTitle"/>
          </p:nvPr>
        </p:nvSpPr>
        <p:spPr>
          <a:xfrm>
            <a:off x="360046" y="857250"/>
            <a:ext cx="8429625" cy="3429000"/>
          </a:xfrm>
          <a:prstGeom prst="rect">
            <a:avLst/>
          </a:prstGeom>
          <a:noFill/>
          <a:ln>
            <a:noFill/>
          </a:ln>
        </p:spPr>
        <p:txBody>
          <a:bodyPr vert="horz" wrap="square" lIns="0" tIns="0" rIns="0" bIns="0" numCol="1" anchor="ctr" anchorCtr="0" compatLnSpc="1">
            <a:prstTxWarp prst="textNoShape">
              <a:avLst/>
            </a:prstTxWarp>
            <a:noAutofit/>
          </a:bodyPr>
          <a:lstStyle>
            <a:lvl1pPr>
              <a:lnSpc>
                <a:spcPct val="90000"/>
              </a:lnSpc>
              <a:defRPr lang="en-US" sz="5500" b="0" baseline="0" dirty="0">
                <a:solidFill>
                  <a:schemeClr val="accent2"/>
                </a:solidFill>
              </a:defRPr>
            </a:lvl1pPr>
          </a:lstStyle>
          <a:p>
            <a:pPr lvl="0">
              <a:lnSpc>
                <a:spcPct val="90000"/>
              </a:lnSpc>
            </a:pPr>
            <a:r>
              <a:rPr lang="en-GB"/>
              <a:t>Click to edit Master title style</a:t>
            </a:r>
            <a:endParaRPr lang="en-US"/>
          </a:p>
        </p:txBody>
      </p:sp>
      <p:sp>
        <p:nvSpPr>
          <p:cNvPr id="2" name="Slide Number Placeholder 1"/>
          <p:cNvSpPr>
            <a:spLocks noGrp="1"/>
          </p:cNvSpPr>
          <p:nvPr>
            <p:ph type="sldNum" sz="quarter" idx="10"/>
          </p:nvPr>
        </p:nvSpPr>
        <p:spPr/>
        <p:txBody>
          <a:bodyPr/>
          <a:lstStyle/>
          <a:p>
            <a:pPr algn="r"/>
            <a:fld id="{6BCEAF00-35EE-2349-AC37-D94588E1CC52}" type="slidenum">
              <a:rPr lang="en-US" smtClean="0"/>
              <a:pPr algn="r"/>
              <a:t>‹#›</a:t>
            </a:fld>
            <a:endParaRPr lang="en-US"/>
          </a:p>
        </p:txBody>
      </p:sp>
      <p:sp>
        <p:nvSpPr>
          <p:cNvPr id="3" name="Footer Placeholder 2"/>
          <p:cNvSpPr>
            <a:spLocks noGrp="1"/>
          </p:cNvSpPr>
          <p:nvPr>
            <p:ph type="ftr" sz="quarter" idx="11"/>
          </p:nvPr>
        </p:nvSpPr>
        <p:spPr/>
        <p:txBody>
          <a:bodyPr/>
          <a:lstStyle/>
          <a:p>
            <a:pPr algn="r"/>
            <a:r>
              <a:rPr lang="en-US"/>
              <a:t>Proprietary</a:t>
            </a:r>
          </a:p>
        </p:txBody>
      </p:sp>
    </p:spTree>
    <p:extLst>
      <p:ext uri="{BB962C8B-B14F-4D97-AF65-F5344CB8AC3E}">
        <p14:creationId xmlns:p14="http://schemas.microsoft.com/office/powerpoint/2010/main" val="41487149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ivider Blue">
    <p:bg>
      <p:bgPr>
        <a:gradFill rotWithShape="1">
          <a:gsLst>
            <a:gs pos="0">
              <a:schemeClr val="accent1"/>
            </a:gs>
            <a:gs pos="100000">
              <a:schemeClr val="accent2"/>
            </a:gs>
          </a:gsLst>
          <a:lin ang="18900000"/>
        </a:gradFill>
        <a:effectLst/>
      </p:bgPr>
    </p:bg>
    <p:spTree>
      <p:nvGrpSpPr>
        <p:cNvPr id="1" name=""/>
        <p:cNvGrpSpPr/>
        <p:nvPr/>
      </p:nvGrpSpPr>
      <p:grpSpPr>
        <a:xfrm>
          <a:off x="0" y="0"/>
          <a:ext cx="0" cy="0"/>
          <a:chOff x="0" y="0"/>
          <a:chExt cx="0" cy="0"/>
        </a:xfrm>
      </p:grpSpPr>
      <p:sp>
        <p:nvSpPr>
          <p:cNvPr id="5" name="Title 3"/>
          <p:cNvSpPr>
            <a:spLocks noGrp="1"/>
          </p:cNvSpPr>
          <p:nvPr>
            <p:ph type="ctrTitle"/>
          </p:nvPr>
        </p:nvSpPr>
        <p:spPr>
          <a:xfrm>
            <a:off x="357189" y="857250"/>
            <a:ext cx="8429625" cy="3429000"/>
          </a:xfrm>
          <a:prstGeom prst="rect">
            <a:avLst/>
          </a:prstGeom>
          <a:noFill/>
          <a:ln>
            <a:noFill/>
          </a:ln>
        </p:spPr>
        <p:txBody>
          <a:bodyPr vert="horz" wrap="square" lIns="0" tIns="0" rIns="0" bIns="0" numCol="1" anchor="ctr" anchorCtr="0" compatLnSpc="1">
            <a:prstTxWarp prst="textNoShape">
              <a:avLst/>
            </a:prstTxWarp>
            <a:noAutofit/>
          </a:bodyPr>
          <a:lstStyle>
            <a:lvl1pPr>
              <a:lnSpc>
                <a:spcPct val="90000"/>
              </a:lnSpc>
              <a:defRPr lang="en-US" sz="5500" b="0" baseline="0" dirty="0">
                <a:solidFill>
                  <a:schemeClr val="bg1"/>
                </a:solidFill>
              </a:defRPr>
            </a:lvl1pPr>
          </a:lstStyle>
          <a:p>
            <a:pPr lvl="0">
              <a:lnSpc>
                <a:spcPct val="90000"/>
              </a:lnSpc>
            </a:pPr>
            <a:r>
              <a:rPr lang="en-GB"/>
              <a:t>Click to edit Master title style</a:t>
            </a:r>
            <a:endParaRPr lang="en-US"/>
          </a:p>
        </p:txBody>
      </p:sp>
    </p:spTree>
    <p:extLst>
      <p:ext uri="{BB962C8B-B14F-4D97-AF65-F5344CB8AC3E}">
        <p14:creationId xmlns:p14="http://schemas.microsoft.com/office/powerpoint/2010/main" val="1190641344"/>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Key Messaging Blue">
    <p:bg>
      <p:bgPr>
        <a:gradFill flip="none" rotWithShape="1">
          <a:gsLst>
            <a:gs pos="0">
              <a:schemeClr val="accent1"/>
            </a:gs>
            <a:gs pos="100000">
              <a:schemeClr val="accent2"/>
            </a:gs>
          </a:gsLst>
          <a:lin ang="18900000" scaled="0"/>
          <a:tileRect/>
        </a:gradFill>
        <a:effectLst/>
      </p:bgPr>
    </p:bg>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357189" y="857250"/>
            <a:ext cx="8429625" cy="3429000"/>
          </a:xfrm>
        </p:spPr>
        <p:txBody>
          <a:bodyPr anchor="ctr"/>
          <a:lstStyle>
            <a:lvl1pPr marL="0" indent="0">
              <a:buNone/>
              <a:defRPr sz="3800">
                <a:solidFill>
                  <a:schemeClr val="bg1"/>
                </a:solidFill>
              </a:defRPr>
            </a:lvl1pPr>
            <a:lvl2pPr marL="1418" indent="0">
              <a:buNone/>
              <a:defRPr sz="3400">
                <a:solidFill>
                  <a:schemeClr val="bg1"/>
                </a:solidFill>
              </a:defRPr>
            </a:lvl2pPr>
            <a:lvl3pPr>
              <a:defRPr sz="3900"/>
            </a:lvl3pPr>
            <a:lvl4pPr>
              <a:defRPr sz="3900"/>
            </a:lvl4pPr>
            <a:lvl5pPr>
              <a:defRPr sz="3900"/>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604676185"/>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ey Messaging White">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357189" y="857250"/>
            <a:ext cx="8429625" cy="3429000"/>
          </a:xfrm>
        </p:spPr>
        <p:txBody>
          <a:bodyPr anchor="ctr"/>
          <a:lstStyle>
            <a:lvl1pPr marL="0" indent="0">
              <a:buNone/>
              <a:defRPr sz="3800">
                <a:solidFill>
                  <a:srgbClr val="000000"/>
                </a:solidFill>
              </a:defRPr>
            </a:lvl1pPr>
            <a:lvl2pPr marL="1418" indent="0">
              <a:buNone/>
              <a:defRPr sz="3400">
                <a:solidFill>
                  <a:srgbClr val="000000"/>
                </a:solidFill>
              </a:defRPr>
            </a:lvl2pPr>
            <a:lvl3pPr>
              <a:defRPr sz="3900"/>
            </a:lvl3pPr>
            <a:lvl4pPr>
              <a:defRPr sz="3900"/>
            </a:lvl4pPr>
            <a:lvl5pPr>
              <a:defRPr sz="3900"/>
            </a:lvl5pPr>
          </a:lstStyle>
          <a:p>
            <a:pPr lvl="0"/>
            <a:r>
              <a:rPr lang="en-GB"/>
              <a:t>Click to edit Master text styles</a:t>
            </a:r>
          </a:p>
          <a:p>
            <a:pPr lvl="1"/>
            <a:r>
              <a:rPr lang="en-GB"/>
              <a:t>Second level</a:t>
            </a:r>
          </a:p>
        </p:txBody>
      </p:sp>
      <p:sp>
        <p:nvSpPr>
          <p:cNvPr id="2" name="Slide Number Placeholder 1"/>
          <p:cNvSpPr>
            <a:spLocks noGrp="1"/>
          </p:cNvSpPr>
          <p:nvPr>
            <p:ph type="sldNum" sz="quarter" idx="11"/>
          </p:nvPr>
        </p:nvSpPr>
        <p:spPr/>
        <p:txBody>
          <a:bodyPr/>
          <a:lstStyle/>
          <a:p>
            <a:pPr algn="r"/>
            <a:fld id="{6BCEAF00-35EE-2349-AC37-D94588E1CC52}" type="slidenum">
              <a:rPr lang="en-US" smtClean="0"/>
              <a:pPr algn="r"/>
              <a:t>‹#›</a:t>
            </a:fld>
            <a:endParaRPr lang="en-US"/>
          </a:p>
        </p:txBody>
      </p:sp>
      <p:sp>
        <p:nvSpPr>
          <p:cNvPr id="3" name="Footer Placeholder 2"/>
          <p:cNvSpPr>
            <a:spLocks noGrp="1"/>
          </p:cNvSpPr>
          <p:nvPr>
            <p:ph type="ftr" sz="quarter" idx="12"/>
          </p:nvPr>
        </p:nvSpPr>
        <p:spPr/>
        <p:txBody>
          <a:bodyPr/>
          <a:lstStyle/>
          <a:p>
            <a:pPr algn="r"/>
            <a:r>
              <a:rPr lang="en-US"/>
              <a:t>Proprietary</a:t>
            </a:r>
          </a:p>
        </p:txBody>
      </p:sp>
    </p:spTree>
    <p:extLst>
      <p:ext uri="{BB962C8B-B14F-4D97-AF65-F5344CB8AC3E}">
        <p14:creationId xmlns:p14="http://schemas.microsoft.com/office/powerpoint/2010/main" val="298882622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Graphic Blue">
    <p:spTree>
      <p:nvGrpSpPr>
        <p:cNvPr id="1" name=""/>
        <p:cNvGrpSpPr/>
        <p:nvPr/>
      </p:nvGrpSpPr>
      <p:grpSpPr>
        <a:xfrm>
          <a:off x="0" y="0"/>
          <a:ext cx="0" cy="0"/>
          <a:chOff x="0" y="0"/>
          <a:chExt cx="0" cy="0"/>
        </a:xfrm>
      </p:grpSpPr>
      <p:pic>
        <p:nvPicPr>
          <p:cNvPr id="1028" name="Picture 4" descr="Cruise ship : Stock Photo">
            <a:extLst>
              <a:ext uri="{FF2B5EF4-FFF2-40B4-BE49-F238E27FC236}">
                <a16:creationId xmlns:a16="http://schemas.microsoft.com/office/drawing/2014/main" id="{F9AFFCF5-28E8-0E4A-A5F2-74C759D47EC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6657" r="22196" b="14927"/>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a:spLocks noGrp="1"/>
          </p:cNvSpPr>
          <p:nvPr>
            <p:ph type="ctrTitle"/>
          </p:nvPr>
        </p:nvSpPr>
        <p:spPr bwMode="white">
          <a:xfrm>
            <a:off x="360046" y="2214693"/>
            <a:ext cx="8429625" cy="1456666"/>
          </a:xfrm>
        </p:spPr>
        <p:txBody>
          <a:bodyPr>
            <a:noAutofit/>
          </a:bodyPr>
          <a:lstStyle>
            <a:lvl1pPr>
              <a:lnSpc>
                <a:spcPct val="90000"/>
              </a:lnSpc>
              <a:defRPr sz="4000" b="0" i="0" baseline="0">
                <a:solidFill>
                  <a:schemeClr val="bg1"/>
                </a:solidFill>
                <a:latin typeface="+mn-lt"/>
                <a:cs typeface="Arial"/>
              </a:defRPr>
            </a:lvl1pPr>
          </a:lstStyle>
          <a:p>
            <a:r>
              <a:rPr lang="en-GB"/>
              <a:t>Click to edit Master title style</a:t>
            </a:r>
            <a:endParaRPr lang="en-US"/>
          </a:p>
        </p:txBody>
      </p:sp>
      <p:sp>
        <p:nvSpPr>
          <p:cNvPr id="12" name="Content Placeholder 4"/>
          <p:cNvSpPr>
            <a:spLocks noGrp="1"/>
          </p:cNvSpPr>
          <p:nvPr>
            <p:ph sz="quarter" idx="11" hasCustomPrompt="1"/>
          </p:nvPr>
        </p:nvSpPr>
        <p:spPr bwMode="white">
          <a:xfrm>
            <a:off x="360045" y="1911427"/>
            <a:ext cx="5026672" cy="235744"/>
          </a:xfrm>
        </p:spPr>
        <p:txBody>
          <a:bodyPr/>
          <a:lstStyle>
            <a:lvl1pPr marL="0" indent="0">
              <a:buNone/>
              <a:defRPr lang="en-US" sz="1400" kern="1200" baseline="0" dirty="0" smtClean="0">
                <a:solidFill>
                  <a:schemeClr val="bg1"/>
                </a:solidFill>
                <a:latin typeface="+mn-lt"/>
                <a:ea typeface="+mn-ea"/>
                <a:cs typeface="+mn-cs"/>
              </a:defRPr>
            </a:lvl1pPr>
            <a:lvl2pPr>
              <a:defRPr lang="en-US" sz="1100" kern="1200" dirty="0" smtClean="0">
                <a:solidFill>
                  <a:schemeClr val="bg1"/>
                </a:solidFill>
                <a:latin typeface="+mn-lt"/>
                <a:ea typeface="+mn-ea"/>
                <a:cs typeface="+mn-cs"/>
              </a:defRPr>
            </a:lvl2pPr>
            <a:lvl3pPr>
              <a:defRPr lang="en-US" sz="1100" kern="1200" dirty="0" smtClean="0">
                <a:solidFill>
                  <a:schemeClr val="bg1"/>
                </a:solidFill>
                <a:latin typeface="+mn-lt"/>
                <a:ea typeface="+mn-ea"/>
                <a:cs typeface="+mn-cs"/>
              </a:defRPr>
            </a:lvl3pPr>
            <a:lvl4pPr>
              <a:defRPr lang="en-US" sz="1100" kern="1200" dirty="0" smtClean="0">
                <a:solidFill>
                  <a:schemeClr val="bg1"/>
                </a:solidFill>
                <a:latin typeface="+mn-lt"/>
                <a:ea typeface="+mn-ea"/>
                <a:cs typeface="+mn-cs"/>
              </a:defRPr>
            </a:lvl4pPr>
            <a:lvl5pPr>
              <a:defRPr lang="en-US" sz="1100" kern="1200" dirty="0" smtClean="0">
                <a:solidFill>
                  <a:schemeClr val="bg1"/>
                </a:solidFill>
                <a:latin typeface="+mn-lt"/>
                <a:ea typeface="+mn-ea"/>
                <a:cs typeface="+mn-cs"/>
              </a:defRPr>
            </a:lvl5pPr>
          </a:lstStyle>
          <a:p>
            <a:pPr lvl="0"/>
            <a:r>
              <a:rPr lang="en-US"/>
              <a:t>Month Date, Year or sub-headline</a:t>
            </a:r>
          </a:p>
        </p:txBody>
      </p:sp>
      <p:pic>
        <p:nvPicPr>
          <p:cNvPr id="9" name="Picture 8" descr="exmo_red.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54329" y="1286875"/>
            <a:ext cx="1938905" cy="388620"/>
          </a:xfrm>
          <a:prstGeom prst="rect">
            <a:avLst/>
          </a:prstGeom>
        </p:spPr>
      </p:pic>
      <p:sp>
        <p:nvSpPr>
          <p:cNvPr id="14" name="Content Placeholder 4"/>
          <p:cNvSpPr>
            <a:spLocks noGrp="1"/>
          </p:cNvSpPr>
          <p:nvPr>
            <p:ph sz="quarter" idx="12" hasCustomPrompt="1"/>
          </p:nvPr>
        </p:nvSpPr>
        <p:spPr bwMode="white">
          <a:xfrm>
            <a:off x="360045" y="347259"/>
            <a:ext cx="5026672" cy="235744"/>
          </a:xfrm>
          <a:noFill/>
          <a:ln>
            <a:noFill/>
          </a:ln>
        </p:spPr>
        <p:txBody>
          <a:bodyPr vert="horz" wrap="square" lIns="0" tIns="0" rIns="0" bIns="0" numCol="1" anchor="t" anchorCtr="0" compatLnSpc="1">
            <a:prstTxWarp prst="textNoShape">
              <a:avLst/>
            </a:prstTxWarp>
          </a:bodyPr>
          <a:lstStyle>
            <a:lvl1pPr marL="0" indent="0">
              <a:buNone/>
              <a:defRPr lang="en-US" sz="1100" dirty="0" smtClean="0">
                <a:solidFill>
                  <a:schemeClr val="tx1"/>
                </a:solidFill>
                <a:ea typeface="+mn-ea"/>
                <a:cs typeface="+mn-cs"/>
              </a:defRPr>
            </a:lvl1pPr>
          </a:lstStyle>
          <a:p>
            <a:r>
              <a:rPr lang="en-US" sz="1100">
                <a:solidFill>
                  <a:schemeClr val="tx1">
                    <a:lumMod val="50000"/>
                    <a:lumOff val="50000"/>
                  </a:schemeClr>
                </a:solidFill>
              </a:rPr>
              <a:t>Extra copy line separated by two spaces, no comma </a:t>
            </a:r>
            <a:r>
              <a:rPr lang="en-US" sz="1100">
                <a:solidFill>
                  <a:srgbClr val="7F7F7F"/>
                </a:solidFill>
              </a:rPr>
              <a:t>(optional)</a:t>
            </a:r>
          </a:p>
        </p:txBody>
      </p:sp>
      <p:sp>
        <p:nvSpPr>
          <p:cNvPr id="16" name="Content Placeholder 4"/>
          <p:cNvSpPr>
            <a:spLocks noGrp="1"/>
          </p:cNvSpPr>
          <p:nvPr>
            <p:ph sz="quarter" idx="13" hasCustomPrompt="1"/>
          </p:nvPr>
        </p:nvSpPr>
        <p:spPr bwMode="white">
          <a:xfrm>
            <a:off x="360045" y="3762594"/>
            <a:ext cx="5026672" cy="559098"/>
          </a:xfrm>
          <a:noFill/>
          <a:ln>
            <a:noFill/>
          </a:ln>
        </p:spPr>
        <p:txBody>
          <a:bodyPr vert="horz" wrap="square" lIns="0" tIns="0" rIns="0" bIns="0" numCol="1" anchor="t" anchorCtr="0" compatLnSpc="1">
            <a:prstTxWarp prst="textNoShape">
              <a:avLst/>
            </a:prstTxWarp>
          </a:bodyPr>
          <a:lstStyle>
            <a:lvl1pPr marL="0" indent="0">
              <a:buNone/>
              <a:defRPr lang="en-US" sz="1100" dirty="0" smtClean="0">
                <a:solidFill>
                  <a:schemeClr val="tx1"/>
                </a:solidFill>
                <a:ea typeface="+mn-ea"/>
                <a:cs typeface="+mn-cs"/>
              </a:defRPr>
            </a:lvl1pPr>
          </a:lstStyle>
          <a:p>
            <a:pPr>
              <a:lnSpc>
                <a:spcPct val="110000"/>
              </a:lnSpc>
            </a:pPr>
            <a:r>
              <a:rPr lang="en-US" sz="1100">
                <a:solidFill>
                  <a:srgbClr val="7F7F7F"/>
                </a:solidFill>
              </a:rPr>
              <a:t>Presenter name (optional)</a:t>
            </a:r>
          </a:p>
          <a:p>
            <a:r>
              <a:rPr lang="en-US" sz="1100">
                <a:solidFill>
                  <a:srgbClr val="7F7F7F"/>
                </a:solidFill>
              </a:rPr>
              <a:t>Title (optional)</a:t>
            </a:r>
          </a:p>
          <a:p>
            <a:r>
              <a:rPr lang="en-US" sz="1100">
                <a:solidFill>
                  <a:srgbClr val="7F7F7F"/>
                </a:solidFill>
              </a:rPr>
              <a:t>Location (optional)</a:t>
            </a:r>
          </a:p>
        </p:txBody>
      </p:sp>
      <p:pic>
        <p:nvPicPr>
          <p:cNvPr id="19" name="Picture 18" descr="exmo_elh_tm_w.png"/>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54329" y="4712385"/>
            <a:ext cx="1527048" cy="276448"/>
          </a:xfrm>
          <a:prstGeom prst="rect">
            <a:avLst/>
          </a:prstGeom>
        </p:spPr>
      </p:pic>
      <p:sp>
        <p:nvSpPr>
          <p:cNvPr id="13" name="Footer Placeholder 2"/>
          <p:cNvSpPr>
            <a:spLocks noGrp="1"/>
          </p:cNvSpPr>
          <p:nvPr>
            <p:ph type="ftr" sz="quarter" idx="3"/>
          </p:nvPr>
        </p:nvSpPr>
        <p:spPr>
          <a:xfrm>
            <a:off x="7477441" y="4768455"/>
            <a:ext cx="1312230" cy="228600"/>
          </a:xfrm>
          <a:prstGeom prst="rect">
            <a:avLst/>
          </a:prstGeom>
          <a:noFill/>
          <a:ln>
            <a:noFill/>
          </a:ln>
        </p:spPr>
        <p:txBody>
          <a:bodyPr lIns="0" tIns="0" rIns="0" bIns="0" anchor="b"/>
          <a:lstStyle>
            <a:lvl1pPr>
              <a:defRPr lang="en-US" sz="700">
                <a:latin typeface="+mn-lt"/>
                <a:ea typeface="Arial"/>
                <a:cs typeface="Arial" charset="0"/>
              </a:defRPr>
            </a:lvl1pPr>
          </a:lstStyle>
          <a:p>
            <a:pPr algn="r"/>
            <a:r>
              <a:rPr lang="en-US"/>
              <a:t>Proprietary</a:t>
            </a:r>
          </a:p>
        </p:txBody>
      </p:sp>
    </p:spTree>
    <p:extLst>
      <p:ext uri="{BB962C8B-B14F-4D97-AF65-F5344CB8AC3E}">
        <p14:creationId xmlns:p14="http://schemas.microsoft.com/office/powerpoint/2010/main" val="3744504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357189" y="1271448"/>
            <a:ext cx="8429625" cy="332079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p:cNvSpPr>
            <a:spLocks noGrp="1"/>
          </p:cNvSpPr>
          <p:nvPr>
            <p:ph type="title"/>
          </p:nvPr>
        </p:nvSpPr>
        <p:spPr>
          <a:xfrm>
            <a:off x="357189" y="551259"/>
            <a:ext cx="8429625" cy="571500"/>
          </a:xfrm>
        </p:spPr>
        <p:txBody>
          <a:bodyPr/>
          <a:lstStyle>
            <a:lvl1pPr>
              <a:defRPr>
                <a:solidFill>
                  <a:schemeClr val="bg1"/>
                </a:solidFill>
              </a:defRPr>
            </a:lvl1pPr>
          </a:lstStyle>
          <a:p>
            <a:r>
              <a:rPr lang="en-GB"/>
              <a:t>Click to edit Master title style</a:t>
            </a:r>
            <a:endParaRPr lang="en-US"/>
          </a:p>
        </p:txBody>
      </p:sp>
      <p:sp>
        <p:nvSpPr>
          <p:cNvPr id="3" name="Slide Number Placeholder 2"/>
          <p:cNvSpPr>
            <a:spLocks noGrp="1"/>
          </p:cNvSpPr>
          <p:nvPr>
            <p:ph type="sldNum" sz="quarter" idx="11"/>
          </p:nvPr>
        </p:nvSpPr>
        <p:spPr/>
        <p:txBody>
          <a:bodyPr/>
          <a:lstStyle/>
          <a:p>
            <a:pPr algn="r"/>
            <a:fld id="{6BCEAF00-35EE-2349-AC37-D94588E1CC52}" type="slidenum">
              <a:rPr lang="en-US" smtClean="0"/>
              <a:pPr algn="r"/>
              <a:t>‹#›</a:t>
            </a:fld>
            <a:endParaRPr lang="en-US"/>
          </a:p>
        </p:txBody>
      </p:sp>
      <p:sp>
        <p:nvSpPr>
          <p:cNvPr id="4" name="Footer Placeholder 3"/>
          <p:cNvSpPr>
            <a:spLocks noGrp="1"/>
          </p:cNvSpPr>
          <p:nvPr>
            <p:ph type="ftr" sz="quarter" idx="12"/>
          </p:nvPr>
        </p:nvSpPr>
        <p:spPr/>
        <p:txBody>
          <a:bodyPr/>
          <a:lstStyle/>
          <a:p>
            <a:pPr algn="r"/>
            <a:r>
              <a:rPr lang="en-US"/>
              <a:t>Proprietary</a:t>
            </a:r>
          </a:p>
        </p:txBody>
      </p:sp>
    </p:spTree>
    <p:extLst>
      <p:ext uri="{BB962C8B-B14F-4D97-AF65-F5344CB8AC3E}">
        <p14:creationId xmlns:p14="http://schemas.microsoft.com/office/powerpoint/2010/main" val="3214501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0" name="Picture 9" descr="A large body of water with many boats in it&#10;&#10;Description automatically generated with medium confidence">
            <a:extLst>
              <a:ext uri="{FF2B5EF4-FFF2-40B4-BE49-F238E27FC236}">
                <a16:creationId xmlns:a16="http://schemas.microsoft.com/office/drawing/2014/main" id="{F2E72E45-1C43-E042-B6CB-F39F5A55D895}"/>
              </a:ext>
            </a:extLst>
          </p:cNvPr>
          <p:cNvPicPr>
            <a:picLocks noChangeAspect="1"/>
          </p:cNvPicPr>
          <p:nvPr userDrawn="1"/>
        </p:nvPicPr>
        <p:blipFill>
          <a:blip r:embed="rId2"/>
          <a:stretch>
            <a:fillRect/>
          </a:stretch>
        </p:blipFill>
        <p:spPr>
          <a:xfrm>
            <a:off x="-111972" y="-76589"/>
            <a:ext cx="9367936" cy="5265887"/>
          </a:xfrm>
          <a:prstGeom prst="rect">
            <a:avLst/>
          </a:prstGeom>
        </p:spPr>
      </p:pic>
      <p:sp>
        <p:nvSpPr>
          <p:cNvPr id="14" name="Rectangle 13">
            <a:extLst>
              <a:ext uri="{FF2B5EF4-FFF2-40B4-BE49-F238E27FC236}">
                <a16:creationId xmlns:a16="http://schemas.microsoft.com/office/drawing/2014/main" id="{2F356FDE-2230-5D4F-83F2-0E79F3884185}"/>
              </a:ext>
            </a:extLst>
          </p:cNvPr>
          <p:cNvSpPr/>
          <p:nvPr userDrawn="1"/>
        </p:nvSpPr>
        <p:spPr>
          <a:xfrm>
            <a:off x="3573624" y="-130626"/>
            <a:ext cx="5710333" cy="5357248"/>
          </a:xfrm>
          <a:prstGeom prst="rect">
            <a:avLst/>
          </a:prstGeom>
          <a:solidFill>
            <a:srgbClr val="002060">
              <a:alpha val="79031"/>
            </a:srgb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Rectangle 12">
            <a:extLst>
              <a:ext uri="{FF2B5EF4-FFF2-40B4-BE49-F238E27FC236}">
                <a16:creationId xmlns:a16="http://schemas.microsoft.com/office/drawing/2014/main" id="{02BCC638-6BE8-954E-B762-7CAA3EAD477A}"/>
              </a:ext>
            </a:extLst>
          </p:cNvPr>
          <p:cNvSpPr/>
          <p:nvPr userDrawn="1"/>
        </p:nvSpPr>
        <p:spPr>
          <a:xfrm>
            <a:off x="-321466" y="4699750"/>
            <a:ext cx="1646704" cy="359931"/>
          </a:xfrm>
          <a:prstGeom prst="rect">
            <a:avLst/>
          </a:prstGeom>
          <a:solidFill>
            <a:schemeClr val="bg1">
              <a:alpha val="61469"/>
            </a:scheme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Content Placeholder 7"/>
          <p:cNvSpPr>
            <a:spLocks noGrp="1"/>
          </p:cNvSpPr>
          <p:nvPr>
            <p:ph sz="quarter" idx="10"/>
          </p:nvPr>
        </p:nvSpPr>
        <p:spPr>
          <a:xfrm>
            <a:off x="3958805" y="696653"/>
            <a:ext cx="4828006" cy="370269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p:cNvSpPr>
            <a:spLocks noGrp="1"/>
          </p:cNvSpPr>
          <p:nvPr>
            <p:ph type="title"/>
          </p:nvPr>
        </p:nvSpPr>
        <p:spPr>
          <a:xfrm>
            <a:off x="357189" y="690144"/>
            <a:ext cx="2777897" cy="866095"/>
          </a:xfrm>
        </p:spPr>
        <p:txBody>
          <a:bodyPr/>
          <a:lstStyle>
            <a:lvl1pPr>
              <a:defRPr>
                <a:solidFill>
                  <a:schemeClr val="bg1"/>
                </a:solidFill>
              </a:defRPr>
            </a:lvl1pPr>
          </a:lstStyle>
          <a:p>
            <a:r>
              <a:rPr lang="en-GB"/>
              <a:t>Click to edit Master title style</a:t>
            </a:r>
            <a:endParaRPr lang="en-US"/>
          </a:p>
        </p:txBody>
      </p:sp>
      <p:sp>
        <p:nvSpPr>
          <p:cNvPr id="3" name="Slide Number Placeholder 2"/>
          <p:cNvSpPr>
            <a:spLocks noGrp="1"/>
          </p:cNvSpPr>
          <p:nvPr>
            <p:ph type="sldNum" sz="quarter" idx="11"/>
          </p:nvPr>
        </p:nvSpPr>
        <p:spPr/>
        <p:txBody>
          <a:bodyPr/>
          <a:lstStyle/>
          <a:p>
            <a:pPr algn="r"/>
            <a:fld id="{6BCEAF00-35EE-2349-AC37-D94588E1CC52}" type="slidenum">
              <a:rPr lang="en-US" smtClean="0"/>
              <a:pPr algn="r"/>
              <a:t>‹#›</a:t>
            </a:fld>
            <a:endParaRPr lang="en-US"/>
          </a:p>
        </p:txBody>
      </p:sp>
      <p:sp>
        <p:nvSpPr>
          <p:cNvPr id="4" name="Footer Placeholder 3"/>
          <p:cNvSpPr>
            <a:spLocks noGrp="1"/>
          </p:cNvSpPr>
          <p:nvPr>
            <p:ph type="ftr" sz="quarter" idx="12"/>
          </p:nvPr>
        </p:nvSpPr>
        <p:spPr/>
        <p:txBody>
          <a:bodyPr/>
          <a:lstStyle/>
          <a:p>
            <a:pPr algn="r"/>
            <a:r>
              <a:rPr lang="en-US"/>
              <a:t>Proprietary</a:t>
            </a:r>
          </a:p>
        </p:txBody>
      </p:sp>
      <p:pic>
        <p:nvPicPr>
          <p:cNvPr id="11" name="Picture 10" descr="exmo_red.png">
            <a:extLst>
              <a:ext uri="{FF2B5EF4-FFF2-40B4-BE49-F238E27FC236}">
                <a16:creationId xmlns:a16="http://schemas.microsoft.com/office/drawing/2014/main" id="{AF6E503A-39A6-1141-BFE2-A23F7095130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55600" y="4802658"/>
            <a:ext cx="857849" cy="171941"/>
          </a:xfrm>
          <a:prstGeom prst="rect">
            <a:avLst/>
          </a:prstGeom>
        </p:spPr>
      </p:pic>
    </p:spTree>
    <p:extLst>
      <p:ext uri="{BB962C8B-B14F-4D97-AF65-F5344CB8AC3E}">
        <p14:creationId xmlns:p14="http://schemas.microsoft.com/office/powerpoint/2010/main" val="2253806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lgn="r"/>
            <a:fld id="{6BCEAF00-35EE-2349-AC37-D94588E1CC52}" type="slidenum">
              <a:rPr lang="en-US" smtClean="0"/>
              <a:pPr algn="r"/>
              <a:t>‹#›</a:t>
            </a:fld>
            <a:endParaRPr lang="en-US"/>
          </a:p>
        </p:txBody>
      </p:sp>
      <p:sp>
        <p:nvSpPr>
          <p:cNvPr id="4" name="Footer Placeholder 3"/>
          <p:cNvSpPr>
            <a:spLocks noGrp="1"/>
          </p:cNvSpPr>
          <p:nvPr>
            <p:ph type="ftr" sz="quarter" idx="12"/>
          </p:nvPr>
        </p:nvSpPr>
        <p:spPr/>
        <p:txBody>
          <a:bodyPr/>
          <a:lstStyle/>
          <a:p>
            <a:pPr algn="r"/>
            <a:r>
              <a:rPr lang="en-US"/>
              <a:t>Proprietary</a:t>
            </a:r>
          </a:p>
        </p:txBody>
      </p:sp>
      <p:sp>
        <p:nvSpPr>
          <p:cNvPr id="7" name="Content Placeholder 7">
            <a:extLst>
              <a:ext uri="{FF2B5EF4-FFF2-40B4-BE49-F238E27FC236}">
                <a16:creationId xmlns:a16="http://schemas.microsoft.com/office/drawing/2014/main" id="{69F8D2A9-54A0-1345-9383-5A4F2688E411}"/>
              </a:ext>
            </a:extLst>
          </p:cNvPr>
          <p:cNvSpPr>
            <a:spLocks noGrp="1"/>
          </p:cNvSpPr>
          <p:nvPr>
            <p:ph sz="quarter" idx="10"/>
          </p:nvPr>
        </p:nvSpPr>
        <p:spPr>
          <a:xfrm>
            <a:off x="285472" y="1842104"/>
            <a:ext cx="8429625" cy="252204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50009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Blue">
    <p:bg>
      <p:bgPr>
        <a:gradFill flip="none" rotWithShape="1">
          <a:gsLst>
            <a:gs pos="0">
              <a:schemeClr val="accent1"/>
            </a:gs>
            <a:gs pos="100000">
              <a:schemeClr val="accent2"/>
            </a:gs>
          </a:gsLst>
          <a:lin ang="18900000" scaled="0"/>
          <a:tileRect/>
        </a:gradFill>
        <a:effectLst/>
      </p:bgPr>
    </p:bg>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357189" y="982266"/>
            <a:ext cx="8429625" cy="3609975"/>
          </a:xfr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p:cNvSpPr>
            <a:spLocks noGrp="1"/>
          </p:cNvSpPr>
          <p:nvPr>
            <p:ph type="title"/>
          </p:nvPr>
        </p:nvSpPr>
        <p:spPr>
          <a:xfrm>
            <a:off x="357189" y="220266"/>
            <a:ext cx="8429625" cy="571500"/>
          </a:xfrm>
        </p:spPr>
        <p:txBody>
          <a:bodyPr/>
          <a:lstStyle>
            <a:lvl1pPr>
              <a:defRPr>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3839707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Image with Tex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 y="0"/>
            <a:ext cx="9144000" cy="5143500"/>
          </a:xfrm>
          <a:solidFill>
            <a:schemeClr val="bg1">
              <a:lumMod val="85000"/>
            </a:schemeClr>
          </a:solidFill>
        </p:spPr>
        <p:txBody>
          <a:bodyPr rtlCol="0">
            <a:noAutofit/>
          </a:bodyPr>
          <a:lstStyle>
            <a:lvl1pPr marL="0" indent="0">
              <a:buNone/>
              <a:defRPr sz="1100"/>
            </a:lvl1pPr>
          </a:lstStyle>
          <a:p>
            <a:pPr lvl="0"/>
            <a:r>
              <a:rPr lang="en-GB" noProof="0"/>
              <a:t>Click icon to add picture</a:t>
            </a:r>
            <a:endParaRPr lang="en-US" noProof="0"/>
          </a:p>
        </p:txBody>
      </p:sp>
      <p:sp>
        <p:nvSpPr>
          <p:cNvPr id="2" name="Title 1"/>
          <p:cNvSpPr>
            <a:spLocks noGrp="1"/>
          </p:cNvSpPr>
          <p:nvPr>
            <p:ph type="title"/>
          </p:nvPr>
        </p:nvSpPr>
        <p:spPr>
          <a:xfrm>
            <a:off x="357189" y="220097"/>
            <a:ext cx="8429625" cy="572053"/>
          </a:xfrm>
        </p:spPr>
        <p:txBody>
          <a:bodyPr/>
          <a:lstStyle>
            <a:lvl1pPr>
              <a:defRPr>
                <a:solidFill>
                  <a:schemeClr val="bg1"/>
                </a:solidFill>
              </a:defRPr>
            </a:lvl1pPr>
          </a:lstStyle>
          <a:p>
            <a:r>
              <a:rPr lang="en-GB"/>
              <a:t>Click to edit Master title style</a:t>
            </a:r>
            <a:endParaRPr lang="en-US"/>
          </a:p>
        </p:txBody>
      </p:sp>
      <p:sp>
        <p:nvSpPr>
          <p:cNvPr id="3" name="Content Placeholder 2"/>
          <p:cNvSpPr>
            <a:spLocks noGrp="1"/>
          </p:cNvSpPr>
          <p:nvPr>
            <p:ph sz="half" idx="1"/>
          </p:nvPr>
        </p:nvSpPr>
        <p:spPr>
          <a:xfrm>
            <a:off x="357189" y="982270"/>
            <a:ext cx="8429625" cy="3394473"/>
          </a:xfrm>
        </p:spPr>
        <p:txBody>
          <a:bodyPr/>
          <a:lstStyle>
            <a:lvl1pPr marL="0" indent="0">
              <a:buFontTx/>
              <a:buNone/>
              <a:defRPr sz="1600" b="0">
                <a:solidFill>
                  <a:schemeClr val="bg1"/>
                </a:solidFill>
              </a:defRPr>
            </a:lvl1pPr>
            <a:lvl2pPr marL="202679" indent="0">
              <a:buFontTx/>
              <a:buNone/>
              <a:defRPr sz="1400">
                <a:solidFill>
                  <a:schemeClr val="bg1"/>
                </a:solidFill>
              </a:defRPr>
            </a:lvl2pPr>
            <a:lvl3pPr marL="405359" indent="0">
              <a:buFontTx/>
              <a:buNone/>
              <a:defRPr sz="1400">
                <a:solidFill>
                  <a:schemeClr val="bg1"/>
                </a:solidFill>
              </a:defRPr>
            </a:lvl3pPr>
            <a:lvl4pPr marL="615126" indent="0">
              <a:buFontTx/>
              <a:buNone/>
              <a:defRPr sz="1400">
                <a:solidFill>
                  <a:schemeClr val="bg1"/>
                </a:solidFill>
              </a:defRPr>
            </a:lvl4pPr>
            <a:lvl5pPr marL="817804" indent="0">
              <a:buFontTx/>
              <a:buNone/>
              <a:defRPr sz="1400">
                <a:solidFill>
                  <a:schemeClr val="bg1"/>
                </a:solidFill>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6318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rt Only">
    <p:spTree>
      <p:nvGrpSpPr>
        <p:cNvPr id="1" name=""/>
        <p:cNvGrpSpPr/>
        <p:nvPr/>
      </p:nvGrpSpPr>
      <p:grpSpPr>
        <a:xfrm>
          <a:off x="0" y="0"/>
          <a:ext cx="0" cy="0"/>
          <a:chOff x="0" y="0"/>
          <a:chExt cx="0" cy="0"/>
        </a:xfrm>
      </p:grpSpPr>
      <p:sp>
        <p:nvSpPr>
          <p:cNvPr id="5" name="Chart Placeholder 4"/>
          <p:cNvSpPr>
            <a:spLocks noGrp="1"/>
          </p:cNvSpPr>
          <p:nvPr>
            <p:ph type="chart" sz="quarter" idx="12"/>
          </p:nvPr>
        </p:nvSpPr>
        <p:spPr>
          <a:xfrm>
            <a:off x="1435608" y="1289304"/>
            <a:ext cx="6286500" cy="3154680"/>
          </a:xfrm>
        </p:spPr>
        <p:txBody>
          <a:bodyPr rtlCol="0" anchor="ctr" anchorCtr="1">
            <a:noAutofit/>
          </a:bodyPr>
          <a:lstStyle>
            <a:lvl1pPr marL="0" indent="0">
              <a:buNone/>
              <a:defRPr sz="1100">
                <a:solidFill>
                  <a:srgbClr val="000000"/>
                </a:solidFill>
              </a:defRPr>
            </a:lvl1pPr>
          </a:lstStyle>
          <a:p>
            <a:pPr lvl="0"/>
            <a:r>
              <a:rPr lang="en-GB" noProof="0"/>
              <a:t>Click icon to add chart</a:t>
            </a:r>
            <a:endParaRPr lang="en-US" noProof="0"/>
          </a:p>
        </p:txBody>
      </p:sp>
      <p:sp>
        <p:nvSpPr>
          <p:cNvPr id="8" name="Content Placeholder 7"/>
          <p:cNvSpPr>
            <a:spLocks noGrp="1"/>
          </p:cNvSpPr>
          <p:nvPr>
            <p:ph sz="quarter" idx="10" hasCustomPrompt="1"/>
          </p:nvPr>
        </p:nvSpPr>
        <p:spPr>
          <a:xfrm>
            <a:off x="357189" y="978408"/>
            <a:ext cx="8429625" cy="318568"/>
          </a:xfrm>
        </p:spPr>
        <p:txBody>
          <a:bodyPr/>
          <a:lstStyle>
            <a:lvl1pPr marL="0" indent="0">
              <a:buFont typeface="Arial"/>
              <a:buNone/>
              <a:defRPr sz="1400">
                <a:solidFill>
                  <a:srgbClr val="000000"/>
                </a:solidFill>
              </a:defRPr>
            </a:lvl1pPr>
            <a:lvl2pPr>
              <a:defRPr sz="1300"/>
            </a:lvl2pPr>
            <a:lvl3pPr>
              <a:defRPr sz="1300"/>
            </a:lvl3pPr>
            <a:lvl4pPr>
              <a:defRPr sz="1300"/>
            </a:lvl4pPr>
            <a:lvl5pPr>
              <a:defRPr sz="1300"/>
            </a:lvl5pPr>
          </a:lstStyle>
          <a:p>
            <a:pPr lvl="0"/>
            <a:r>
              <a:rPr lang="en-US"/>
              <a:t>Chart title goes here (optional)</a:t>
            </a:r>
          </a:p>
        </p:txBody>
      </p:sp>
      <p:sp>
        <p:nvSpPr>
          <p:cNvPr id="4" name="Title 3"/>
          <p:cNvSpPr>
            <a:spLocks noGrp="1"/>
          </p:cNvSpPr>
          <p:nvPr>
            <p:ph type="title"/>
          </p:nvPr>
        </p:nvSpPr>
        <p:spPr>
          <a:xfrm>
            <a:off x="357189" y="220266"/>
            <a:ext cx="8429625" cy="571500"/>
          </a:xfrm>
        </p:spPr>
        <p:txBody>
          <a:bodyPr/>
          <a:lstStyle/>
          <a:p>
            <a:r>
              <a:rPr lang="en-GB"/>
              <a:t>Click to edit Master title style</a:t>
            </a:r>
            <a:endParaRPr lang="en-US"/>
          </a:p>
        </p:txBody>
      </p:sp>
      <p:sp>
        <p:nvSpPr>
          <p:cNvPr id="2" name="Slide Number Placeholder 1"/>
          <p:cNvSpPr>
            <a:spLocks noGrp="1"/>
          </p:cNvSpPr>
          <p:nvPr>
            <p:ph type="sldNum" sz="quarter" idx="13"/>
          </p:nvPr>
        </p:nvSpPr>
        <p:spPr/>
        <p:txBody>
          <a:bodyPr/>
          <a:lstStyle/>
          <a:p>
            <a:pPr algn="r"/>
            <a:fld id="{6BCEAF00-35EE-2349-AC37-D94588E1CC52}" type="slidenum">
              <a:rPr lang="en-US" smtClean="0"/>
              <a:pPr algn="r"/>
              <a:t>‹#›</a:t>
            </a:fld>
            <a:endParaRPr lang="en-US"/>
          </a:p>
        </p:txBody>
      </p:sp>
      <p:sp>
        <p:nvSpPr>
          <p:cNvPr id="3" name="Footer Placeholder 2"/>
          <p:cNvSpPr>
            <a:spLocks noGrp="1"/>
          </p:cNvSpPr>
          <p:nvPr>
            <p:ph type="ftr" sz="quarter" idx="14"/>
          </p:nvPr>
        </p:nvSpPr>
        <p:spPr/>
        <p:txBody>
          <a:bodyPr/>
          <a:lstStyle/>
          <a:p>
            <a:pPr algn="r"/>
            <a:r>
              <a:rPr lang="en-US"/>
              <a:t>Proprietary</a:t>
            </a:r>
          </a:p>
        </p:txBody>
      </p:sp>
    </p:spTree>
    <p:extLst>
      <p:ext uri="{BB962C8B-B14F-4D97-AF65-F5344CB8AC3E}">
        <p14:creationId xmlns:p14="http://schemas.microsoft.com/office/powerpoint/2010/main" val="4133717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t>Click to edit Master title style</a:t>
            </a:r>
            <a:endParaRPr lang="en-US"/>
          </a:p>
        </p:txBody>
      </p:sp>
      <p:sp>
        <p:nvSpPr>
          <p:cNvPr id="2" name="Slide Number Placeholder 1"/>
          <p:cNvSpPr>
            <a:spLocks noGrp="1"/>
          </p:cNvSpPr>
          <p:nvPr>
            <p:ph type="sldNum" sz="quarter" idx="10"/>
          </p:nvPr>
        </p:nvSpPr>
        <p:spPr/>
        <p:txBody>
          <a:bodyPr/>
          <a:lstStyle/>
          <a:p>
            <a:pPr algn="r"/>
            <a:fld id="{6BCEAF00-35EE-2349-AC37-D94588E1CC52}" type="slidenum">
              <a:rPr lang="en-US" smtClean="0"/>
              <a:pPr algn="r"/>
              <a:t>‹#›</a:t>
            </a:fld>
            <a:endParaRPr lang="en-US"/>
          </a:p>
        </p:txBody>
      </p:sp>
      <p:sp>
        <p:nvSpPr>
          <p:cNvPr id="4" name="Footer Placeholder 3"/>
          <p:cNvSpPr>
            <a:spLocks noGrp="1"/>
          </p:cNvSpPr>
          <p:nvPr>
            <p:ph type="ftr" sz="quarter" idx="11"/>
          </p:nvPr>
        </p:nvSpPr>
        <p:spPr/>
        <p:txBody>
          <a:bodyPr/>
          <a:lstStyle/>
          <a:p>
            <a:pPr algn="r"/>
            <a:r>
              <a:rPr lang="en-US"/>
              <a:t>Proprietary</a:t>
            </a:r>
          </a:p>
        </p:txBody>
      </p:sp>
    </p:spTree>
    <p:extLst>
      <p:ext uri="{BB962C8B-B14F-4D97-AF65-F5344CB8AC3E}">
        <p14:creationId xmlns:p14="http://schemas.microsoft.com/office/powerpoint/2010/main" val="1603673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491221" y="4834653"/>
            <a:ext cx="297179" cy="131445"/>
          </a:xfrm>
          <a:prstGeom prst="rect">
            <a:avLst/>
          </a:prstGeom>
          <a:noFill/>
          <a:ln>
            <a:noFill/>
          </a:ln>
        </p:spPr>
        <p:txBody>
          <a:bodyPr lIns="0" tIns="0" rIns="0" bIns="0"/>
          <a:lstStyle>
            <a:lvl1pPr>
              <a:defRPr lang="en-US" sz="700" smtClean="0">
                <a:solidFill>
                  <a:schemeClr val="tx1"/>
                </a:solidFill>
                <a:latin typeface="+mn-lt"/>
                <a:ea typeface="Arial"/>
                <a:cs typeface="Arial" charset="0"/>
              </a:defRPr>
            </a:lvl1pPr>
          </a:lstStyle>
          <a:p>
            <a:pPr algn="r"/>
            <a:fld id="{6BCEAF00-35EE-2349-AC37-D94588E1CC52}" type="slidenum">
              <a:rPr lang="en-US" smtClean="0"/>
              <a:pPr algn="r"/>
              <a:t>‹#›</a:t>
            </a:fld>
            <a:endParaRPr lang="en-US"/>
          </a:p>
        </p:txBody>
      </p:sp>
      <p:sp>
        <p:nvSpPr>
          <p:cNvPr id="1026" name="Title Placeholder 1"/>
          <p:cNvSpPr>
            <a:spLocks noGrp="1"/>
          </p:cNvSpPr>
          <p:nvPr>
            <p:ph type="title"/>
          </p:nvPr>
        </p:nvSpPr>
        <p:spPr bwMode="auto">
          <a:xfrm>
            <a:off x="357189" y="220266"/>
            <a:ext cx="8429625" cy="57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357189" y="984648"/>
            <a:ext cx="8429625" cy="36040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Footer Placeholder 2"/>
          <p:cNvSpPr>
            <a:spLocks noGrp="1"/>
          </p:cNvSpPr>
          <p:nvPr>
            <p:ph type="ftr" sz="quarter" idx="3"/>
          </p:nvPr>
        </p:nvSpPr>
        <p:spPr>
          <a:xfrm>
            <a:off x="5583813" y="4834653"/>
            <a:ext cx="2895600" cy="138667"/>
          </a:xfrm>
          <a:prstGeom prst="rect">
            <a:avLst/>
          </a:prstGeom>
          <a:noFill/>
          <a:ln>
            <a:noFill/>
          </a:ln>
        </p:spPr>
        <p:txBody>
          <a:bodyPr lIns="0" tIns="0" rIns="0" bIns="0"/>
          <a:lstStyle>
            <a:lvl1pPr>
              <a:defRPr lang="en-US" sz="700">
                <a:latin typeface="+mn-lt"/>
                <a:ea typeface="Arial"/>
                <a:cs typeface="Arial" charset="0"/>
              </a:defRPr>
            </a:lvl1pPr>
          </a:lstStyle>
          <a:p>
            <a:pPr algn="r"/>
            <a:r>
              <a:rPr lang="en-US"/>
              <a:t>Proprietary</a:t>
            </a:r>
          </a:p>
        </p:txBody>
      </p:sp>
      <p:sp>
        <p:nvSpPr>
          <p:cNvPr id="4" name="TextBox 3">
            <a:extLst>
              <a:ext uri="{FF2B5EF4-FFF2-40B4-BE49-F238E27FC236}">
                <a16:creationId xmlns:a16="http://schemas.microsoft.com/office/drawing/2014/main" id="{3960EA43-F721-19FF-AB41-683D7DB4244F}"/>
              </a:ext>
            </a:extLst>
          </p:cNvPr>
          <p:cNvSpPr txBox="1"/>
          <p:nvPr>
            <p:extLst>
              <p:ext uri="{1162E1C5-73C7-4A58-AE30-91384D911F3F}">
                <p184:classification xmlns:p184="http://schemas.microsoft.com/office/powerpoint/2018/4/main" val="ftr"/>
              </p:ext>
            </p:extLst>
          </p:nvPr>
        </p:nvSpPr>
        <p:spPr>
          <a:xfrm>
            <a:off x="1692795" y="4927600"/>
            <a:ext cx="2954338" cy="107722"/>
          </a:xfrm>
          <a:prstGeom prst="rect">
            <a:avLst/>
          </a:prstGeom>
        </p:spPr>
        <p:txBody>
          <a:bodyPr horzOverflow="overflow" lIns="0" tIns="0" rIns="0" bIns="0">
            <a:spAutoFit/>
          </a:bodyPr>
          <a:lstStyle/>
          <a:p>
            <a:pPr algn="l"/>
            <a:r>
              <a:rPr lang="en-US" sz="700" dirty="0">
                <a:solidFill>
                  <a:srgbClr val="000000"/>
                </a:solidFill>
                <a:latin typeface="Calibri" panose="020F0502020204030204" pitchFamily="34" charset="0"/>
                <a:cs typeface="Calibri" panose="020F0502020204030204" pitchFamily="34" charset="0"/>
              </a:rPr>
              <a:t>Confidential - Not for Public Consumption or Distribution</a:t>
            </a:r>
          </a:p>
        </p:txBody>
      </p:sp>
    </p:spTree>
  </p:cSld>
  <p:clrMap bg1="lt1" tx1="dk1" bg2="lt2" tx2="dk2" accent1="accent1" accent2="accent2" accent3="accent3" accent4="accent4" accent5="accent5" accent6="accent6" hlink="hlink" folHlink="folHlink"/>
  <p:sldLayoutIdLst>
    <p:sldLayoutId id="2147483961" r:id="rId1"/>
    <p:sldLayoutId id="2147483964" r:id="rId2"/>
    <p:sldLayoutId id="2147483906" r:id="rId3"/>
    <p:sldLayoutId id="2147483966" r:id="rId4"/>
    <p:sldLayoutId id="2147483965" r:id="rId5"/>
    <p:sldLayoutId id="2147483935" r:id="rId6"/>
    <p:sldLayoutId id="2147483945" r:id="rId7"/>
    <p:sldLayoutId id="2147483908" r:id="rId8"/>
    <p:sldLayoutId id="2147483910" r:id="rId9"/>
    <p:sldLayoutId id="2147483913" r:id="rId10"/>
    <p:sldLayoutId id="2147483922" r:id="rId11"/>
    <p:sldLayoutId id="2147483947" r:id="rId12"/>
    <p:sldLayoutId id="2147483946" r:id="rId13"/>
    <p:sldLayoutId id="2147483960" r:id="rId14"/>
    <p:sldLayoutId id="2147483936" r:id="rId15"/>
    <p:sldLayoutId id="2147483953" r:id="rId16"/>
    <p:sldLayoutId id="2147483931" r:id="rId17"/>
    <p:sldLayoutId id="2147483959" r:id="rId18"/>
    <p:sldLayoutId id="2147483934" r:id="rId19"/>
  </p:sldLayoutIdLst>
  <p:hf hdr="0" ftr="0" dt="0"/>
  <p:txStyles>
    <p:titleStyle>
      <a:lvl1pPr algn="l" defTabSz="408194" rtl="0" eaLnBrk="1" fontAlgn="base" hangingPunct="1">
        <a:spcBef>
          <a:spcPct val="0"/>
        </a:spcBef>
        <a:spcAft>
          <a:spcPct val="0"/>
        </a:spcAft>
        <a:defRPr sz="2600" kern="1200">
          <a:solidFill>
            <a:schemeClr val="tx2"/>
          </a:solidFill>
          <a:latin typeface="Arial"/>
          <a:ea typeface="Arial"/>
          <a:cs typeface="Arial"/>
        </a:defRPr>
      </a:lvl1pPr>
      <a:lvl2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2pPr>
      <a:lvl3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3pPr>
      <a:lvl4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4pPr>
      <a:lvl5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5pPr>
      <a:lvl6pPr marL="408194" algn="l" defTabSz="408194" rtl="0" eaLnBrk="1" fontAlgn="base" hangingPunct="1">
        <a:spcBef>
          <a:spcPct val="0"/>
        </a:spcBef>
        <a:spcAft>
          <a:spcPct val="0"/>
        </a:spcAft>
        <a:defRPr sz="2500">
          <a:solidFill>
            <a:schemeClr val="tx1"/>
          </a:solidFill>
          <a:latin typeface="Arial" charset="0"/>
          <a:ea typeface="ヒラギノ角ゴ Pro W3" charset="0"/>
        </a:defRPr>
      </a:lvl6pPr>
      <a:lvl7pPr marL="816388" algn="l" defTabSz="408194" rtl="0" eaLnBrk="1" fontAlgn="base" hangingPunct="1">
        <a:spcBef>
          <a:spcPct val="0"/>
        </a:spcBef>
        <a:spcAft>
          <a:spcPct val="0"/>
        </a:spcAft>
        <a:defRPr sz="2500">
          <a:solidFill>
            <a:schemeClr val="tx1"/>
          </a:solidFill>
          <a:latin typeface="Arial" charset="0"/>
          <a:ea typeface="ヒラギノ角ゴ Pro W3" charset="0"/>
        </a:defRPr>
      </a:lvl7pPr>
      <a:lvl8pPr marL="1224582" algn="l" defTabSz="408194" rtl="0" eaLnBrk="1" fontAlgn="base" hangingPunct="1">
        <a:spcBef>
          <a:spcPct val="0"/>
        </a:spcBef>
        <a:spcAft>
          <a:spcPct val="0"/>
        </a:spcAft>
        <a:defRPr sz="2500">
          <a:solidFill>
            <a:schemeClr val="tx1"/>
          </a:solidFill>
          <a:latin typeface="Arial" charset="0"/>
          <a:ea typeface="ヒラギノ角ゴ Pro W3" charset="0"/>
        </a:defRPr>
      </a:lvl8pPr>
      <a:lvl9pPr marL="1632776" algn="l" defTabSz="408194" rtl="0" eaLnBrk="1" fontAlgn="base" hangingPunct="1">
        <a:spcBef>
          <a:spcPct val="0"/>
        </a:spcBef>
        <a:spcAft>
          <a:spcPct val="0"/>
        </a:spcAft>
        <a:defRPr sz="2500">
          <a:solidFill>
            <a:schemeClr val="tx1"/>
          </a:solidFill>
          <a:latin typeface="Arial" charset="0"/>
          <a:ea typeface="ヒラギノ角ゴ Pro W3" charset="0"/>
        </a:defRPr>
      </a:lvl9pPr>
    </p:titleStyle>
    <p:bodyStyle>
      <a:lvl1pPr marL="202680" indent="-202680" algn="l" defTabSz="408194" rtl="0" eaLnBrk="1" fontAlgn="base" hangingPunct="1">
        <a:spcBef>
          <a:spcPct val="0"/>
        </a:spcBef>
        <a:spcAft>
          <a:spcPct val="0"/>
        </a:spcAft>
        <a:buFont typeface="Arial" charset="0"/>
        <a:buChar char="•"/>
        <a:defRPr sz="1600" kern="1200">
          <a:solidFill>
            <a:srgbClr val="000000"/>
          </a:solidFill>
          <a:latin typeface="+mn-lt"/>
          <a:ea typeface="Arial"/>
          <a:cs typeface="Arial"/>
        </a:defRPr>
      </a:lvl1pPr>
      <a:lvl2pPr marL="405359" indent="-202680" algn="l" defTabSz="408194" rtl="0" eaLnBrk="1" fontAlgn="base" hangingPunct="1">
        <a:spcBef>
          <a:spcPts val="536"/>
        </a:spcBef>
        <a:spcAft>
          <a:spcPct val="0"/>
        </a:spcAft>
        <a:buFont typeface="Arial" charset="0"/>
        <a:buChar char="•"/>
        <a:defRPr sz="1400" kern="1200">
          <a:solidFill>
            <a:srgbClr val="000000"/>
          </a:solidFill>
          <a:latin typeface="+mn-lt"/>
          <a:ea typeface="Arial"/>
          <a:cs typeface="+mn-cs"/>
        </a:defRPr>
      </a:lvl2pPr>
      <a:lvl3pPr marL="615126" indent="-209766" algn="l" defTabSz="408194" rtl="0" eaLnBrk="1" fontAlgn="base" hangingPunct="1">
        <a:spcBef>
          <a:spcPct val="0"/>
        </a:spcBef>
        <a:spcAft>
          <a:spcPct val="0"/>
        </a:spcAft>
        <a:buFont typeface="Arial" charset="0"/>
        <a:buChar char="•"/>
        <a:defRPr sz="1400" kern="1200">
          <a:solidFill>
            <a:srgbClr val="000000"/>
          </a:solidFill>
          <a:latin typeface="+mn-lt"/>
          <a:ea typeface="Arial"/>
          <a:cs typeface="+mn-cs"/>
        </a:defRPr>
      </a:lvl3pPr>
      <a:lvl4pPr marL="817806" indent="-202680" algn="l" defTabSz="508826" rtl="0" eaLnBrk="1" fontAlgn="base" hangingPunct="1">
        <a:spcBef>
          <a:spcPct val="0"/>
        </a:spcBef>
        <a:spcAft>
          <a:spcPct val="0"/>
        </a:spcAft>
        <a:buFont typeface="Arial" charset="0"/>
        <a:buChar char="•"/>
        <a:defRPr sz="1400" kern="1200">
          <a:solidFill>
            <a:srgbClr val="000000"/>
          </a:solidFill>
          <a:latin typeface="+mn-lt"/>
          <a:ea typeface="Arial"/>
          <a:cs typeface="+mn-cs"/>
        </a:defRPr>
      </a:lvl4pPr>
      <a:lvl5pPr marL="1020485" indent="-202680" algn="l" defTabSz="408194" rtl="0" eaLnBrk="1" fontAlgn="base" hangingPunct="1">
        <a:spcBef>
          <a:spcPct val="0"/>
        </a:spcBef>
        <a:spcAft>
          <a:spcPct val="0"/>
        </a:spcAft>
        <a:buFont typeface="Arial" charset="0"/>
        <a:buChar char="•"/>
        <a:defRPr sz="1400" kern="1200">
          <a:solidFill>
            <a:srgbClr val="000000"/>
          </a:solidFill>
          <a:latin typeface="+mn-lt"/>
          <a:ea typeface="Arial"/>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8194" rtl="0" eaLnBrk="1" latinLnBrk="0" hangingPunct="1">
        <a:defRPr sz="1600" kern="1200">
          <a:solidFill>
            <a:schemeClr val="tx1"/>
          </a:solidFill>
          <a:latin typeface="+mn-lt"/>
          <a:ea typeface="+mn-ea"/>
          <a:cs typeface="+mn-cs"/>
        </a:defRPr>
      </a:lvl1pPr>
      <a:lvl2pPr marL="408194" algn="l" defTabSz="408194" rtl="0" eaLnBrk="1" latinLnBrk="0" hangingPunct="1">
        <a:defRPr sz="1600" kern="1200">
          <a:solidFill>
            <a:schemeClr val="tx1"/>
          </a:solidFill>
          <a:latin typeface="+mn-lt"/>
          <a:ea typeface="+mn-ea"/>
          <a:cs typeface="+mn-cs"/>
        </a:defRPr>
      </a:lvl2pPr>
      <a:lvl3pPr marL="816388" algn="l" defTabSz="408194" rtl="0" eaLnBrk="1" latinLnBrk="0" hangingPunct="1">
        <a:defRPr sz="1600" kern="1200">
          <a:solidFill>
            <a:schemeClr val="tx1"/>
          </a:solidFill>
          <a:latin typeface="+mn-lt"/>
          <a:ea typeface="+mn-ea"/>
          <a:cs typeface="+mn-cs"/>
        </a:defRPr>
      </a:lvl3pPr>
      <a:lvl4pPr marL="1224582" algn="l" defTabSz="408194" rtl="0" eaLnBrk="1" latinLnBrk="0" hangingPunct="1">
        <a:defRPr sz="1600" kern="1200">
          <a:solidFill>
            <a:schemeClr val="tx1"/>
          </a:solidFill>
          <a:latin typeface="+mn-lt"/>
          <a:ea typeface="+mn-ea"/>
          <a:cs typeface="+mn-cs"/>
        </a:defRPr>
      </a:lvl4pPr>
      <a:lvl5pPr marL="1632776" algn="l" defTabSz="408194" rtl="0" eaLnBrk="1" latinLnBrk="0" hangingPunct="1">
        <a:defRPr sz="1600" kern="1200">
          <a:solidFill>
            <a:schemeClr val="tx1"/>
          </a:solidFill>
          <a:latin typeface="+mn-lt"/>
          <a:ea typeface="+mn-ea"/>
          <a:cs typeface="+mn-cs"/>
        </a:defRPr>
      </a:lvl5pPr>
      <a:lvl6pPr marL="2040969" algn="l" defTabSz="408194" rtl="0" eaLnBrk="1" latinLnBrk="0" hangingPunct="1">
        <a:defRPr sz="1600" kern="1200">
          <a:solidFill>
            <a:schemeClr val="tx1"/>
          </a:solidFill>
          <a:latin typeface="+mn-lt"/>
          <a:ea typeface="+mn-ea"/>
          <a:cs typeface="+mn-cs"/>
        </a:defRPr>
      </a:lvl6pPr>
      <a:lvl7pPr marL="2449163" algn="l" defTabSz="408194" rtl="0" eaLnBrk="1" latinLnBrk="0" hangingPunct="1">
        <a:defRPr sz="1600" kern="1200">
          <a:solidFill>
            <a:schemeClr val="tx1"/>
          </a:solidFill>
          <a:latin typeface="+mn-lt"/>
          <a:ea typeface="+mn-ea"/>
          <a:cs typeface="+mn-cs"/>
        </a:defRPr>
      </a:lvl7pPr>
      <a:lvl8pPr marL="2857357" algn="l" defTabSz="408194" rtl="0" eaLnBrk="1" latinLnBrk="0" hangingPunct="1">
        <a:defRPr sz="1600" kern="1200">
          <a:solidFill>
            <a:schemeClr val="tx1"/>
          </a:solidFill>
          <a:latin typeface="+mn-lt"/>
          <a:ea typeface="+mn-ea"/>
          <a:cs typeface="+mn-cs"/>
        </a:defRPr>
      </a:lvl8pPr>
      <a:lvl9pPr marL="3265551" algn="l" defTabSz="408194"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8.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10.em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hyperlink" Target="https://www.exxonmobil.com/en/marine/marine-fuel-commitment" TargetMode="External"/><Relationship Id="rId5" Type="http://schemas.openxmlformats.org/officeDocument/2006/relationships/image" Target="../media/image8.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9.png"/><Relationship Id="rId7"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7.emf"/><Relationship Id="rId4" Type="http://schemas.openxmlformats.org/officeDocument/2006/relationships/image" Target="../media/image12.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hyperlink" Target="https://www.linkedin.com/showcase/92821208/admin/feed/posts/" TargetMode="External"/><Relationship Id="rId10" Type="http://schemas.openxmlformats.org/officeDocument/2006/relationships/image" Target="../media/image22.emf"/><Relationship Id="rId4" Type="http://schemas.openxmlformats.org/officeDocument/2006/relationships/hyperlink" Target="https://www.exxonmobil.com/en/marine" TargetMode="External"/><Relationship Id="rId9" Type="http://schemas.openxmlformats.org/officeDocument/2006/relationships/package" Target="../embeddings/Microsoft_Excel_Worksheet.xlsx"/></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9.png"/><Relationship Id="rId7" Type="http://schemas.openxmlformats.org/officeDocument/2006/relationships/hyperlink" Target="https://www.linkedin.com/showcase/92821208/admin/feed/posts/"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hyperlink" Target="https://www.exxonmobil.com/en/marine" TargetMode="External"/><Relationship Id="rId11" Type="http://schemas.openxmlformats.org/officeDocument/2006/relationships/hyperlink" Target="https://www.exxonmobil.com/marine/-/media/project/wep/exxonmobil/exxonmobil-marine/exxonmobil-marine-distillate-fuels.pdf" TargetMode="External"/><Relationship Id="rId5" Type="http://schemas.openxmlformats.org/officeDocument/2006/relationships/image" Target="../media/image21.png"/><Relationship Id="rId10" Type="http://schemas.openxmlformats.org/officeDocument/2006/relationships/hyperlink" Target="https://www.exxonmobil.com/en/marine/products/exxonmobil-premium-hdme-50" TargetMode="External"/><Relationship Id="rId4" Type="http://schemas.openxmlformats.org/officeDocument/2006/relationships/image" Target="../media/image20.png"/><Relationship Id="rId9" Type="http://schemas.openxmlformats.org/officeDocument/2006/relationships/hyperlink" Target="https://www.exxonmobil.com/en/marine/products/emf5-marine-fuels"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9.png"/><Relationship Id="rId7" Type="http://schemas.openxmlformats.org/officeDocument/2006/relationships/hyperlink" Target="https://www.linkedin.com/showcase/92821208/admin/feed/posts/"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hyperlink" Target="https://www.exxonmobil.com/en/marine" TargetMode="External"/><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hyperlink" Target="https://www.exxonmobil.com/en/marine/products/bio-marine-fuel-blend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940FB35-F3A7-9542-B9D8-024DE7CBE77F}"/>
              </a:ext>
            </a:extLst>
          </p:cNvPr>
          <p:cNvPicPr>
            <a:picLocks noChangeAspect="1"/>
          </p:cNvPicPr>
          <p:nvPr/>
        </p:nvPicPr>
        <p:blipFill>
          <a:blip r:embed="rId3"/>
          <a:srcRect l="56" r="56"/>
          <a:stretch/>
        </p:blipFill>
        <p:spPr>
          <a:xfrm>
            <a:off x="0" y="0"/>
            <a:ext cx="9144000" cy="5143499"/>
          </a:xfrm>
          <a:prstGeom prst="rect">
            <a:avLst/>
          </a:prstGeom>
        </p:spPr>
      </p:pic>
      <p:sp>
        <p:nvSpPr>
          <p:cNvPr id="2" name="Slide Number Placeholder 1">
            <a:extLst>
              <a:ext uri="{FF2B5EF4-FFF2-40B4-BE49-F238E27FC236}">
                <a16:creationId xmlns:a16="http://schemas.microsoft.com/office/drawing/2014/main" id="{2DF94890-682B-EB46-92FC-C9837FCED025}"/>
              </a:ext>
            </a:extLst>
          </p:cNvPr>
          <p:cNvSpPr>
            <a:spLocks noGrp="1"/>
          </p:cNvSpPr>
          <p:nvPr>
            <p:ph type="sldNum" sz="quarter" idx="11"/>
          </p:nvPr>
        </p:nvSpPr>
        <p:spPr>
          <a:xfrm>
            <a:off x="8491221" y="4834653"/>
            <a:ext cx="297179" cy="131445"/>
          </a:xfrm>
        </p:spPr>
        <p:txBody>
          <a:bodyPr>
            <a:normAutofit/>
          </a:bodyPr>
          <a:lstStyle/>
          <a:p>
            <a:pPr algn="r">
              <a:spcAft>
                <a:spcPts val="600"/>
              </a:spcAft>
            </a:pPr>
            <a:fld id="{6BCEAF00-35EE-2349-AC37-D94588E1CC52}" type="slidenum">
              <a:rPr lang="en-US" smtClean="0">
                <a:solidFill>
                  <a:schemeClr val="bg1">
                    <a:lumMod val="75000"/>
                  </a:schemeClr>
                </a:solidFill>
              </a:rPr>
              <a:pPr algn="r">
                <a:spcAft>
                  <a:spcPts val="600"/>
                </a:spcAft>
              </a:pPr>
              <a:t>1</a:t>
            </a:fld>
            <a:endParaRPr lang="en-US">
              <a:solidFill>
                <a:schemeClr val="bg1">
                  <a:lumMod val="75000"/>
                </a:schemeClr>
              </a:solidFill>
            </a:endParaRPr>
          </a:p>
        </p:txBody>
      </p:sp>
      <p:sp>
        <p:nvSpPr>
          <p:cNvPr id="15" name="Rectangle 14">
            <a:extLst>
              <a:ext uri="{FF2B5EF4-FFF2-40B4-BE49-F238E27FC236}">
                <a16:creationId xmlns:a16="http://schemas.microsoft.com/office/drawing/2014/main" id="{E6A8ABDB-CE60-A545-861D-6F0872E0560F}"/>
              </a:ext>
            </a:extLst>
          </p:cNvPr>
          <p:cNvSpPr/>
          <p:nvPr/>
        </p:nvSpPr>
        <p:spPr>
          <a:xfrm>
            <a:off x="789710" y="0"/>
            <a:ext cx="2745227" cy="5143500"/>
          </a:xfrm>
          <a:prstGeom prst="rect">
            <a:avLst/>
          </a:prstGeom>
          <a:solidFill>
            <a:schemeClr val="bg1">
              <a:alpha val="95000"/>
            </a:scheme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itle 3">
            <a:extLst>
              <a:ext uri="{FF2B5EF4-FFF2-40B4-BE49-F238E27FC236}">
                <a16:creationId xmlns:a16="http://schemas.microsoft.com/office/drawing/2014/main" id="{252A8E10-1D3A-F549-8D0E-8938145B990E}"/>
              </a:ext>
            </a:extLst>
          </p:cNvPr>
          <p:cNvSpPr txBox="1">
            <a:spLocks/>
          </p:cNvSpPr>
          <p:nvPr/>
        </p:nvSpPr>
        <p:spPr bwMode="auto">
          <a:xfrm>
            <a:off x="961174" y="2020747"/>
            <a:ext cx="2573763" cy="95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408194" rtl="0" eaLnBrk="1" fontAlgn="base" hangingPunct="1">
              <a:spcBef>
                <a:spcPct val="0"/>
              </a:spcBef>
              <a:spcAft>
                <a:spcPct val="0"/>
              </a:spcAft>
              <a:defRPr sz="2600" kern="1200">
                <a:solidFill>
                  <a:schemeClr val="tx2"/>
                </a:solidFill>
                <a:latin typeface="Arial"/>
                <a:ea typeface="Arial"/>
                <a:cs typeface="Arial"/>
              </a:defRPr>
            </a:lvl1pPr>
            <a:lvl2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2pPr>
            <a:lvl3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3pPr>
            <a:lvl4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4pPr>
            <a:lvl5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5pPr>
            <a:lvl6pPr marL="408194" algn="l" defTabSz="408194" rtl="0" eaLnBrk="1" fontAlgn="base" hangingPunct="1">
              <a:spcBef>
                <a:spcPct val="0"/>
              </a:spcBef>
              <a:spcAft>
                <a:spcPct val="0"/>
              </a:spcAft>
              <a:defRPr sz="2500">
                <a:solidFill>
                  <a:schemeClr val="tx1"/>
                </a:solidFill>
                <a:latin typeface="Arial" charset="0"/>
                <a:ea typeface="ヒラギノ角ゴ Pro W3" charset="0"/>
              </a:defRPr>
            </a:lvl6pPr>
            <a:lvl7pPr marL="816388" algn="l" defTabSz="408194" rtl="0" eaLnBrk="1" fontAlgn="base" hangingPunct="1">
              <a:spcBef>
                <a:spcPct val="0"/>
              </a:spcBef>
              <a:spcAft>
                <a:spcPct val="0"/>
              </a:spcAft>
              <a:defRPr sz="2500">
                <a:solidFill>
                  <a:schemeClr val="tx1"/>
                </a:solidFill>
                <a:latin typeface="Arial" charset="0"/>
                <a:ea typeface="ヒラギノ角ゴ Pro W3" charset="0"/>
              </a:defRPr>
            </a:lvl7pPr>
            <a:lvl8pPr marL="1224582" algn="l" defTabSz="408194" rtl="0" eaLnBrk="1" fontAlgn="base" hangingPunct="1">
              <a:spcBef>
                <a:spcPct val="0"/>
              </a:spcBef>
              <a:spcAft>
                <a:spcPct val="0"/>
              </a:spcAft>
              <a:defRPr sz="2500">
                <a:solidFill>
                  <a:schemeClr val="tx1"/>
                </a:solidFill>
                <a:latin typeface="Arial" charset="0"/>
                <a:ea typeface="ヒラギノ角ゴ Pro W3" charset="0"/>
              </a:defRPr>
            </a:lvl8pPr>
            <a:lvl9pPr marL="1632776" algn="l" defTabSz="408194" rtl="0" eaLnBrk="1" fontAlgn="base" hangingPunct="1">
              <a:spcBef>
                <a:spcPct val="0"/>
              </a:spcBef>
              <a:spcAft>
                <a:spcPct val="0"/>
              </a:spcAft>
              <a:defRPr sz="2500">
                <a:solidFill>
                  <a:schemeClr val="tx1"/>
                </a:solidFill>
                <a:latin typeface="Arial" charset="0"/>
                <a:ea typeface="ヒラギノ角ゴ Pro W3" charset="0"/>
              </a:defRPr>
            </a:lvl9pPr>
          </a:lstStyle>
          <a:p>
            <a:r>
              <a:rPr lang="en-GB" sz="2000" dirty="0">
                <a:solidFill>
                  <a:srgbClr val="373635"/>
                </a:solidFill>
                <a:latin typeface="EMprint"/>
              </a:rPr>
              <a:t>Marine Port Guide</a:t>
            </a:r>
          </a:p>
        </p:txBody>
      </p:sp>
      <p:sp>
        <p:nvSpPr>
          <p:cNvPr id="18" name="Content Placeholder 13">
            <a:extLst>
              <a:ext uri="{FF2B5EF4-FFF2-40B4-BE49-F238E27FC236}">
                <a16:creationId xmlns:a16="http://schemas.microsoft.com/office/drawing/2014/main" id="{D5633692-0D6E-6745-8182-E0B70A687E31}"/>
              </a:ext>
            </a:extLst>
          </p:cNvPr>
          <p:cNvSpPr txBox="1">
            <a:spLocks/>
          </p:cNvSpPr>
          <p:nvPr/>
        </p:nvSpPr>
        <p:spPr>
          <a:xfrm>
            <a:off x="961174" y="563038"/>
            <a:ext cx="2089111" cy="235745"/>
          </a:xfrm>
          <a:prstGeom prst="rect">
            <a:avLst/>
          </a:prstGeom>
          <a:noFill/>
          <a:ln>
            <a:noFill/>
          </a:ln>
        </p:spPr>
        <p:txBody>
          <a:bodyPr lIns="0" tIns="0" rIns="0" bIns="0"/>
          <a:lstStyle>
            <a:defPPr>
              <a:defRPr lang="en-US"/>
            </a:defPPr>
            <a:lvl1pPr algn="l" defTabSz="408194" rtl="0" fontAlgn="base">
              <a:spcBef>
                <a:spcPct val="0"/>
              </a:spcBef>
              <a:spcAft>
                <a:spcPct val="0"/>
              </a:spcAft>
              <a:defRPr lang="en-US" sz="700" kern="1200" smtClean="0">
                <a:solidFill>
                  <a:schemeClr val="tx1"/>
                </a:solidFill>
                <a:latin typeface="+mn-lt"/>
                <a:ea typeface="Arial"/>
                <a:cs typeface="Arial" charset="0"/>
              </a:defRPr>
            </a:lvl1pPr>
            <a:lvl2pPr marL="408194" algn="l" defTabSz="408194" rtl="0" fontAlgn="base">
              <a:spcBef>
                <a:spcPct val="0"/>
              </a:spcBef>
              <a:spcAft>
                <a:spcPct val="0"/>
              </a:spcAft>
              <a:defRPr kern="1200">
                <a:solidFill>
                  <a:schemeClr val="tx1"/>
                </a:solidFill>
                <a:latin typeface="Arial" charset="0"/>
                <a:ea typeface="ヒラギノ角ゴ Pro W3" charset="0"/>
                <a:cs typeface="ヒラギノ角ゴ Pro W3" charset="0"/>
              </a:defRPr>
            </a:lvl2pPr>
            <a:lvl3pPr marL="816388" algn="l" defTabSz="408194" rtl="0" fontAlgn="base">
              <a:spcBef>
                <a:spcPct val="0"/>
              </a:spcBef>
              <a:spcAft>
                <a:spcPct val="0"/>
              </a:spcAft>
              <a:defRPr kern="1200">
                <a:solidFill>
                  <a:schemeClr val="tx1"/>
                </a:solidFill>
                <a:latin typeface="Arial" charset="0"/>
                <a:ea typeface="ヒラギノ角ゴ Pro W3" charset="0"/>
                <a:cs typeface="ヒラギノ角ゴ Pro W3" charset="0"/>
              </a:defRPr>
            </a:lvl3pPr>
            <a:lvl4pPr marL="1224582" algn="l" defTabSz="408194" rtl="0" fontAlgn="base">
              <a:spcBef>
                <a:spcPct val="0"/>
              </a:spcBef>
              <a:spcAft>
                <a:spcPct val="0"/>
              </a:spcAft>
              <a:defRPr kern="1200">
                <a:solidFill>
                  <a:schemeClr val="tx1"/>
                </a:solidFill>
                <a:latin typeface="Arial" charset="0"/>
                <a:ea typeface="ヒラギノ角ゴ Pro W3" charset="0"/>
                <a:cs typeface="ヒラギノ角ゴ Pro W3" charset="0"/>
              </a:defRPr>
            </a:lvl4pPr>
            <a:lvl5pPr marL="1632776" algn="l" defTabSz="408194" rtl="0" fontAlgn="base">
              <a:spcBef>
                <a:spcPct val="0"/>
              </a:spcBef>
              <a:spcAft>
                <a:spcPct val="0"/>
              </a:spcAft>
              <a:defRPr kern="1200">
                <a:solidFill>
                  <a:schemeClr val="tx1"/>
                </a:solidFill>
                <a:latin typeface="Arial" charset="0"/>
                <a:ea typeface="ヒラギノ角ゴ Pro W3" charset="0"/>
                <a:cs typeface="ヒラギノ角ゴ Pro W3" charset="0"/>
              </a:defRPr>
            </a:lvl5pPr>
            <a:lvl6pPr marL="2040969" algn="l" defTabSz="408194" rtl="0" eaLnBrk="1" latinLnBrk="0" hangingPunct="1">
              <a:defRPr kern="1200">
                <a:solidFill>
                  <a:schemeClr val="tx1"/>
                </a:solidFill>
                <a:latin typeface="Arial" charset="0"/>
                <a:ea typeface="ヒラギノ角ゴ Pro W3" charset="0"/>
                <a:cs typeface="ヒラギノ角ゴ Pro W3" charset="0"/>
              </a:defRPr>
            </a:lvl6pPr>
            <a:lvl7pPr marL="2449163" algn="l" defTabSz="408194" rtl="0" eaLnBrk="1" latinLnBrk="0" hangingPunct="1">
              <a:defRPr kern="1200">
                <a:solidFill>
                  <a:schemeClr val="tx1"/>
                </a:solidFill>
                <a:latin typeface="Arial" charset="0"/>
                <a:ea typeface="ヒラギノ角ゴ Pro W3" charset="0"/>
                <a:cs typeface="ヒラギノ角ゴ Pro W3" charset="0"/>
              </a:defRPr>
            </a:lvl7pPr>
            <a:lvl8pPr marL="2857357" algn="l" defTabSz="408194" rtl="0" eaLnBrk="1" latinLnBrk="0" hangingPunct="1">
              <a:defRPr kern="1200">
                <a:solidFill>
                  <a:schemeClr val="tx1"/>
                </a:solidFill>
                <a:latin typeface="Arial" charset="0"/>
                <a:ea typeface="ヒラギノ角ゴ Pro W3" charset="0"/>
                <a:cs typeface="ヒラギノ角ゴ Pro W3" charset="0"/>
              </a:defRPr>
            </a:lvl8pPr>
            <a:lvl9pPr marL="3265551" algn="l" defTabSz="408194" rtl="0" eaLnBrk="1" latinLnBrk="0" hangingPunct="1">
              <a:defRPr kern="1200">
                <a:solidFill>
                  <a:schemeClr val="tx1"/>
                </a:solidFill>
                <a:latin typeface="Arial" charset="0"/>
                <a:ea typeface="ヒラギノ角ゴ Pro W3" charset="0"/>
                <a:cs typeface="ヒラギノ角ゴ Pro W3" charset="0"/>
              </a:defRPr>
            </a:lvl9pPr>
          </a:lstStyle>
          <a:p>
            <a:r>
              <a:rPr lang="en-GB" sz="1000" dirty="0">
                <a:solidFill>
                  <a:schemeClr val="bg1">
                    <a:lumMod val="65000"/>
                  </a:schemeClr>
                </a:solidFill>
                <a:latin typeface="EMprint Light" panose="020B0303020204020204" pitchFamily="34" charset="0"/>
                <a:cs typeface="Arial" panose="020B0604020202020204" pitchFamily="34" charset="0"/>
              </a:rPr>
              <a:t>OCT 2024</a:t>
            </a:r>
          </a:p>
        </p:txBody>
      </p:sp>
      <p:pic>
        <p:nvPicPr>
          <p:cNvPr id="19" name="Picture 18" descr="exmo_red.png">
            <a:extLst>
              <a:ext uri="{FF2B5EF4-FFF2-40B4-BE49-F238E27FC236}">
                <a16:creationId xmlns:a16="http://schemas.microsoft.com/office/drawing/2014/main" id="{22FF2F55-4DD7-0845-9E04-39F00173BF9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1175" y="1605776"/>
            <a:ext cx="1581058" cy="316895"/>
          </a:xfrm>
          <a:prstGeom prst="rect">
            <a:avLst/>
          </a:prstGeom>
        </p:spPr>
      </p:pic>
      <p:pic>
        <p:nvPicPr>
          <p:cNvPr id="5" name="Picture 4" descr="A blue and black logo&#10;&#10;Description automatically generated">
            <a:extLst>
              <a:ext uri="{FF2B5EF4-FFF2-40B4-BE49-F238E27FC236}">
                <a16:creationId xmlns:a16="http://schemas.microsoft.com/office/drawing/2014/main" id="{4F650983-32E5-6C37-8DB3-102F5F6F0DBF}"/>
              </a:ext>
            </a:extLst>
          </p:cNvPr>
          <p:cNvPicPr>
            <a:picLocks noChangeAspect="1"/>
          </p:cNvPicPr>
          <p:nvPr/>
        </p:nvPicPr>
        <p:blipFill>
          <a:blip r:embed="rId5"/>
          <a:stretch>
            <a:fillRect/>
          </a:stretch>
        </p:blipFill>
        <p:spPr>
          <a:xfrm>
            <a:off x="961173" y="2696475"/>
            <a:ext cx="1369650" cy="276444"/>
          </a:xfrm>
          <a:prstGeom prst="rect">
            <a:avLst/>
          </a:prstGeom>
        </p:spPr>
      </p:pic>
    </p:spTree>
    <p:extLst>
      <p:ext uri="{BB962C8B-B14F-4D97-AF65-F5344CB8AC3E}">
        <p14:creationId xmlns:p14="http://schemas.microsoft.com/office/powerpoint/2010/main" val="2261543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46ED0B1-93DA-CE87-13CA-927686061715}"/>
              </a:ext>
            </a:extLst>
          </p:cNvPr>
          <p:cNvSpPr/>
          <p:nvPr/>
        </p:nvSpPr>
        <p:spPr>
          <a:xfrm>
            <a:off x="-10510" y="0"/>
            <a:ext cx="9211659" cy="5143500"/>
          </a:xfrm>
          <a:prstGeom prst="rect">
            <a:avLst/>
          </a:prstGeom>
          <a:solidFill>
            <a:srgbClr val="043957"/>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Slide Number Placeholder 2"/>
          <p:cNvSpPr>
            <a:spLocks noGrp="1"/>
          </p:cNvSpPr>
          <p:nvPr>
            <p:ph type="sldNum" sz="quarter" idx="11"/>
          </p:nvPr>
        </p:nvSpPr>
        <p:spPr/>
        <p:txBody>
          <a:bodyPr/>
          <a:lstStyle/>
          <a:p>
            <a:pPr algn="r"/>
            <a:fld id="{6BCEAF00-35EE-2349-AC37-D94588E1CC52}" type="slidenum">
              <a:rPr lang="en-US" smtClean="0"/>
              <a:pPr algn="r"/>
              <a:t>2</a:t>
            </a:fld>
            <a:endParaRPr lang="en-US"/>
          </a:p>
        </p:txBody>
      </p:sp>
      <p:pic>
        <p:nvPicPr>
          <p:cNvPr id="16" name="Content Placeholder 11" descr="A picture containing text, clipart&#10;&#10;Description automatically generated">
            <a:extLst>
              <a:ext uri="{FF2B5EF4-FFF2-40B4-BE49-F238E27FC236}">
                <a16:creationId xmlns:a16="http://schemas.microsoft.com/office/drawing/2014/main" id="{730DAE99-50E0-6141-B161-0FC65B007CA8}"/>
              </a:ext>
            </a:extLst>
          </p:cNvPr>
          <p:cNvPicPr>
            <a:picLocks noChangeAspect="1"/>
          </p:cNvPicPr>
          <p:nvPr/>
        </p:nvPicPr>
        <p:blipFill>
          <a:blip r:embed="rId3">
            <a:alphaModFix/>
          </a:blip>
          <a:stretch>
            <a:fillRect/>
          </a:stretch>
        </p:blipFill>
        <p:spPr bwMode="auto">
          <a:xfrm>
            <a:off x="231941" y="4834653"/>
            <a:ext cx="589281" cy="1178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9" name="Title 3">
            <a:extLst>
              <a:ext uri="{FF2B5EF4-FFF2-40B4-BE49-F238E27FC236}">
                <a16:creationId xmlns:a16="http://schemas.microsoft.com/office/drawing/2014/main" id="{C0262243-AD32-6DA8-5219-BF78D634F4A6}"/>
              </a:ext>
            </a:extLst>
          </p:cNvPr>
          <p:cNvSpPr txBox="1">
            <a:spLocks/>
          </p:cNvSpPr>
          <p:nvPr/>
        </p:nvSpPr>
        <p:spPr bwMode="auto">
          <a:xfrm>
            <a:off x="648000" y="540000"/>
            <a:ext cx="3930053" cy="4829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defTabSz="408194" rtl="0" eaLnBrk="1" fontAlgn="base" hangingPunct="1">
              <a:spcBef>
                <a:spcPct val="0"/>
              </a:spcBef>
              <a:spcAft>
                <a:spcPct val="0"/>
              </a:spcAft>
              <a:defRPr sz="2600" kern="1200">
                <a:solidFill>
                  <a:schemeClr val="tx2"/>
                </a:solidFill>
                <a:latin typeface="Arial"/>
                <a:ea typeface="Arial"/>
                <a:cs typeface="Arial"/>
              </a:defRPr>
            </a:lvl1pPr>
            <a:lvl2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2pPr>
            <a:lvl3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3pPr>
            <a:lvl4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4pPr>
            <a:lvl5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5pPr>
            <a:lvl6pPr marL="408194" algn="l" defTabSz="408194" rtl="0" eaLnBrk="1" fontAlgn="base" hangingPunct="1">
              <a:spcBef>
                <a:spcPct val="0"/>
              </a:spcBef>
              <a:spcAft>
                <a:spcPct val="0"/>
              </a:spcAft>
              <a:defRPr sz="2500">
                <a:solidFill>
                  <a:schemeClr val="tx1"/>
                </a:solidFill>
                <a:latin typeface="Arial" charset="0"/>
                <a:ea typeface="ヒラギノ角ゴ Pro W3" charset="0"/>
              </a:defRPr>
            </a:lvl6pPr>
            <a:lvl7pPr marL="816388" algn="l" defTabSz="408194" rtl="0" eaLnBrk="1" fontAlgn="base" hangingPunct="1">
              <a:spcBef>
                <a:spcPct val="0"/>
              </a:spcBef>
              <a:spcAft>
                <a:spcPct val="0"/>
              </a:spcAft>
              <a:defRPr sz="2500">
                <a:solidFill>
                  <a:schemeClr val="tx1"/>
                </a:solidFill>
                <a:latin typeface="Arial" charset="0"/>
                <a:ea typeface="ヒラギノ角ゴ Pro W3" charset="0"/>
              </a:defRPr>
            </a:lvl7pPr>
            <a:lvl8pPr marL="1224582" algn="l" defTabSz="408194" rtl="0" eaLnBrk="1" fontAlgn="base" hangingPunct="1">
              <a:spcBef>
                <a:spcPct val="0"/>
              </a:spcBef>
              <a:spcAft>
                <a:spcPct val="0"/>
              </a:spcAft>
              <a:defRPr sz="2500">
                <a:solidFill>
                  <a:schemeClr val="tx1"/>
                </a:solidFill>
                <a:latin typeface="Arial" charset="0"/>
                <a:ea typeface="ヒラギノ角ゴ Pro W3" charset="0"/>
              </a:defRPr>
            </a:lvl8pPr>
            <a:lvl9pPr marL="1632776" algn="l" defTabSz="408194" rtl="0" eaLnBrk="1" fontAlgn="base" hangingPunct="1">
              <a:spcBef>
                <a:spcPct val="0"/>
              </a:spcBef>
              <a:spcAft>
                <a:spcPct val="0"/>
              </a:spcAft>
              <a:defRPr sz="2500">
                <a:solidFill>
                  <a:schemeClr val="tx1"/>
                </a:solidFill>
                <a:latin typeface="Arial" charset="0"/>
                <a:ea typeface="ヒラギノ角ゴ Pro W3" charset="0"/>
              </a:defRPr>
            </a:lvl9pPr>
          </a:lstStyle>
          <a:p>
            <a:r>
              <a:rPr lang="pl-PL" sz="2400" dirty="0">
                <a:solidFill>
                  <a:schemeClr val="bg1"/>
                </a:solidFill>
                <a:latin typeface="EMprint" panose="020B0503020204020204" pitchFamily="34" charset="0"/>
                <a:cs typeface="Arial" panose="020B0604020202020204" pitchFamily="34" charset="0"/>
              </a:rPr>
              <a:t>Disclaimer</a:t>
            </a:r>
            <a:endParaRPr lang="en-US" sz="2400" dirty="0">
              <a:solidFill>
                <a:schemeClr val="bg1"/>
              </a:solidFill>
              <a:latin typeface="EMprint" panose="020B0503020204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7FD3D5D8-EA2C-2D64-9F73-8FED485571BF}"/>
              </a:ext>
            </a:extLst>
          </p:cNvPr>
          <p:cNvSpPr txBox="1"/>
          <p:nvPr/>
        </p:nvSpPr>
        <p:spPr>
          <a:xfrm>
            <a:off x="611999" y="1159860"/>
            <a:ext cx="8103578" cy="1974515"/>
          </a:xfrm>
          <a:prstGeom prst="rect">
            <a:avLst/>
          </a:prstGeom>
          <a:noFill/>
        </p:spPr>
        <p:txBody>
          <a:bodyPr wrap="square" rtlCol="0">
            <a:spAutoFit/>
          </a:bodyPr>
          <a:lstStyle/>
          <a:p>
            <a:pPr>
              <a:lnSpc>
                <a:spcPct val="114000"/>
              </a:lnSpc>
            </a:pPr>
            <a:r>
              <a:rPr lang="en-US" sz="1200" dirty="0">
                <a:solidFill>
                  <a:schemeClr val="bg1"/>
                </a:solidFill>
                <a:latin typeface="EMprint" panose="020B0503020204020204" pitchFamily="34" charset="0"/>
                <a:cs typeface="Arial" panose="020B0604020202020204" pitchFamily="34" charset="0"/>
              </a:rPr>
              <a:t>This presentation was prepared for discussion purposes only and does not constitute an offer for any ExxonMobil product or service.  No warranty or representation, express or implied, is made regarding the information contained herein and ExxonMobil shall not be responsible for any loss sustained by any person or entity who relies on this material.  Exxon Mobil Corporation has numerous affiliates, many with names that include ExxonMobil, Exxon, Mobil, Esso, and XTO. For convenience and simplicity, those terms and terms such as Corporation, company, our, we, and its are sometimes used as abbreviated references to specific affiliates or affiliate groups. Abbreviated references describing global or regional operational organizations, and global or regional business lines are also sometimes used for convenience and simplicity.  Nothing contained herein is intended to override the corporate separateness of affiliated companies.  This material is not to be reproduced without the permission of Exxon Mobil Corporation. </a:t>
            </a:r>
          </a:p>
        </p:txBody>
      </p:sp>
    </p:spTree>
    <p:extLst>
      <p:ext uri="{BB962C8B-B14F-4D97-AF65-F5344CB8AC3E}">
        <p14:creationId xmlns:p14="http://schemas.microsoft.com/office/powerpoint/2010/main" val="2538264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46ED0B1-93DA-CE87-13CA-927686061715}"/>
              </a:ext>
            </a:extLst>
          </p:cNvPr>
          <p:cNvSpPr/>
          <p:nvPr/>
        </p:nvSpPr>
        <p:spPr>
          <a:xfrm>
            <a:off x="-9011" y="0"/>
            <a:ext cx="9162022" cy="5143500"/>
          </a:xfrm>
          <a:prstGeom prst="rect">
            <a:avLst/>
          </a:prstGeom>
          <a:solidFill>
            <a:srgbClr val="043957"/>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dirty="0"/>
              <a:t>  </a:t>
            </a:r>
          </a:p>
        </p:txBody>
      </p:sp>
      <p:cxnSp>
        <p:nvCxnSpPr>
          <p:cNvPr id="14" name="Straight Connector 13">
            <a:extLst>
              <a:ext uri="{FF2B5EF4-FFF2-40B4-BE49-F238E27FC236}">
                <a16:creationId xmlns:a16="http://schemas.microsoft.com/office/drawing/2014/main" id="{8988F54B-64AB-554D-8BC0-FAE967595496}"/>
              </a:ext>
            </a:extLst>
          </p:cNvPr>
          <p:cNvCxnSpPr>
            <a:cxnSpLocks/>
          </p:cNvCxnSpPr>
          <p:nvPr/>
        </p:nvCxnSpPr>
        <p:spPr>
          <a:xfrm>
            <a:off x="526582" y="611773"/>
            <a:ext cx="0" cy="220125"/>
          </a:xfrm>
          <a:prstGeom prst="line">
            <a:avLst/>
          </a:prstGeom>
          <a:ln w="28575" cap="rnd">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1"/>
          </p:nvPr>
        </p:nvSpPr>
        <p:spPr>
          <a:xfrm>
            <a:off x="8491221" y="4743213"/>
            <a:ext cx="297179" cy="131445"/>
          </a:xfrm>
        </p:spPr>
        <p:txBody>
          <a:bodyPr/>
          <a:lstStyle/>
          <a:p>
            <a:pPr algn="r"/>
            <a:fld id="{6BCEAF00-35EE-2349-AC37-D94588E1CC52}" type="slidenum">
              <a:rPr lang="en-US" smtClean="0"/>
              <a:pPr algn="r"/>
              <a:t>3</a:t>
            </a:fld>
            <a:endParaRPr lang="en-US"/>
          </a:p>
        </p:txBody>
      </p:sp>
      <p:pic>
        <p:nvPicPr>
          <p:cNvPr id="16" name="Content Placeholder 11" descr="A picture containing text, clipart&#10;&#10;Description automatically generated">
            <a:extLst>
              <a:ext uri="{FF2B5EF4-FFF2-40B4-BE49-F238E27FC236}">
                <a16:creationId xmlns:a16="http://schemas.microsoft.com/office/drawing/2014/main" id="{730DAE99-50E0-6141-B161-0FC65B007CA8}"/>
              </a:ext>
            </a:extLst>
          </p:cNvPr>
          <p:cNvPicPr>
            <a:picLocks noChangeAspect="1"/>
          </p:cNvPicPr>
          <p:nvPr/>
        </p:nvPicPr>
        <p:blipFill>
          <a:blip r:embed="rId3">
            <a:alphaModFix/>
          </a:blip>
          <a:stretch>
            <a:fillRect/>
          </a:stretch>
        </p:blipFill>
        <p:spPr bwMode="auto">
          <a:xfrm>
            <a:off x="231941" y="4834653"/>
            <a:ext cx="589281" cy="1178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9" name="Title 3">
            <a:extLst>
              <a:ext uri="{FF2B5EF4-FFF2-40B4-BE49-F238E27FC236}">
                <a16:creationId xmlns:a16="http://schemas.microsoft.com/office/drawing/2014/main" id="{C0262243-AD32-6DA8-5219-BF78D634F4A6}"/>
              </a:ext>
            </a:extLst>
          </p:cNvPr>
          <p:cNvSpPr txBox="1">
            <a:spLocks/>
          </p:cNvSpPr>
          <p:nvPr/>
        </p:nvSpPr>
        <p:spPr bwMode="auto">
          <a:xfrm>
            <a:off x="648000" y="540000"/>
            <a:ext cx="3930053" cy="4829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defTabSz="408194" rtl="0" eaLnBrk="1" fontAlgn="base" hangingPunct="1">
              <a:spcBef>
                <a:spcPct val="0"/>
              </a:spcBef>
              <a:spcAft>
                <a:spcPct val="0"/>
              </a:spcAft>
              <a:defRPr sz="2600" kern="1200">
                <a:solidFill>
                  <a:schemeClr val="tx2"/>
                </a:solidFill>
                <a:latin typeface="Arial"/>
                <a:ea typeface="Arial"/>
                <a:cs typeface="Arial"/>
              </a:defRPr>
            </a:lvl1pPr>
            <a:lvl2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2pPr>
            <a:lvl3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3pPr>
            <a:lvl4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4pPr>
            <a:lvl5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5pPr>
            <a:lvl6pPr marL="408194" algn="l" defTabSz="408194" rtl="0" eaLnBrk="1" fontAlgn="base" hangingPunct="1">
              <a:spcBef>
                <a:spcPct val="0"/>
              </a:spcBef>
              <a:spcAft>
                <a:spcPct val="0"/>
              </a:spcAft>
              <a:defRPr sz="2500">
                <a:solidFill>
                  <a:schemeClr val="tx1"/>
                </a:solidFill>
                <a:latin typeface="Arial" charset="0"/>
                <a:ea typeface="ヒラギノ角ゴ Pro W3" charset="0"/>
              </a:defRPr>
            </a:lvl6pPr>
            <a:lvl7pPr marL="816388" algn="l" defTabSz="408194" rtl="0" eaLnBrk="1" fontAlgn="base" hangingPunct="1">
              <a:spcBef>
                <a:spcPct val="0"/>
              </a:spcBef>
              <a:spcAft>
                <a:spcPct val="0"/>
              </a:spcAft>
              <a:defRPr sz="2500">
                <a:solidFill>
                  <a:schemeClr val="tx1"/>
                </a:solidFill>
                <a:latin typeface="Arial" charset="0"/>
                <a:ea typeface="ヒラギノ角ゴ Pro W3" charset="0"/>
              </a:defRPr>
            </a:lvl7pPr>
            <a:lvl8pPr marL="1224582" algn="l" defTabSz="408194" rtl="0" eaLnBrk="1" fontAlgn="base" hangingPunct="1">
              <a:spcBef>
                <a:spcPct val="0"/>
              </a:spcBef>
              <a:spcAft>
                <a:spcPct val="0"/>
              </a:spcAft>
              <a:defRPr sz="2500">
                <a:solidFill>
                  <a:schemeClr val="tx1"/>
                </a:solidFill>
                <a:latin typeface="Arial" charset="0"/>
                <a:ea typeface="ヒラギノ角ゴ Pro W3" charset="0"/>
              </a:defRPr>
            </a:lvl8pPr>
            <a:lvl9pPr marL="1632776" algn="l" defTabSz="408194" rtl="0" eaLnBrk="1" fontAlgn="base" hangingPunct="1">
              <a:spcBef>
                <a:spcPct val="0"/>
              </a:spcBef>
              <a:spcAft>
                <a:spcPct val="0"/>
              </a:spcAft>
              <a:defRPr sz="2500">
                <a:solidFill>
                  <a:schemeClr val="tx1"/>
                </a:solidFill>
                <a:latin typeface="Arial" charset="0"/>
                <a:ea typeface="ヒラギノ角ゴ Pro W3" charset="0"/>
              </a:defRPr>
            </a:lvl9pPr>
          </a:lstStyle>
          <a:p>
            <a:r>
              <a:rPr lang="en-GB" sz="2400" dirty="0">
                <a:solidFill>
                  <a:schemeClr val="bg1"/>
                </a:solidFill>
                <a:latin typeface="EMprint" panose="020B0503020204020204" pitchFamily="34" charset="0"/>
                <a:cs typeface="Arial" panose="020B0604020202020204" pitchFamily="34" charset="0"/>
              </a:rPr>
              <a:t>Ports</a:t>
            </a:r>
            <a:endParaRPr lang="en-US" sz="2400" dirty="0">
              <a:solidFill>
                <a:schemeClr val="bg1"/>
              </a:solidFill>
              <a:latin typeface="EMprint" panose="020B0503020204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A40781DB-1A9E-980B-45E8-98BCE21919B4}"/>
              </a:ext>
            </a:extLst>
          </p:cNvPr>
          <p:cNvPicPr>
            <a:picLocks noChangeAspect="1"/>
          </p:cNvPicPr>
          <p:nvPr/>
        </p:nvPicPr>
        <p:blipFill rotWithShape="1">
          <a:blip r:embed="rId4">
            <a:duotone>
              <a:schemeClr val="accent1">
                <a:shade val="45000"/>
                <a:satMod val="135000"/>
              </a:schemeClr>
              <a:prstClr val="white"/>
            </a:duotone>
          </a:blip>
          <a:srcRect t="7056"/>
          <a:stretch/>
        </p:blipFill>
        <p:spPr>
          <a:xfrm>
            <a:off x="1261543" y="0"/>
            <a:ext cx="6875854" cy="4949159"/>
          </a:xfrm>
          <a:prstGeom prst="rect">
            <a:avLst/>
          </a:prstGeom>
        </p:spPr>
      </p:pic>
      <p:sp>
        <p:nvSpPr>
          <p:cNvPr id="10" name="Rectangle 9">
            <a:extLst>
              <a:ext uri="{FF2B5EF4-FFF2-40B4-BE49-F238E27FC236}">
                <a16:creationId xmlns:a16="http://schemas.microsoft.com/office/drawing/2014/main" id="{2C15AF38-5D32-5DE3-3EFA-2B27FE87405F}"/>
              </a:ext>
            </a:extLst>
          </p:cNvPr>
          <p:cNvSpPr/>
          <p:nvPr/>
        </p:nvSpPr>
        <p:spPr>
          <a:xfrm>
            <a:off x="2148807" y="272923"/>
            <a:ext cx="818146" cy="164289"/>
          </a:xfrm>
          <a:prstGeom prst="rect">
            <a:avLst/>
          </a:prstGeom>
          <a:solidFill>
            <a:srgbClr val="13A2DD"/>
          </a:solidFill>
          <a:ln>
            <a:solidFill>
              <a:srgbClr val="13A2DD"/>
            </a:solid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marL="0" lvl="0" indent="0" algn="ctr">
              <a:lnSpc>
                <a:spcPct val="150000"/>
              </a:lnSpc>
              <a:buNone/>
            </a:pPr>
            <a:r>
              <a:rPr lang="en-GB" sz="900" dirty="0" err="1">
                <a:solidFill>
                  <a:schemeClr val="bg1"/>
                </a:solidFill>
                <a:latin typeface="EMprint" panose="020B0503020204020204" pitchFamily="34" charset="0"/>
                <a:cs typeface="Arial" panose="020B0604020202020204" pitchFamily="34" charset="0"/>
              </a:rPr>
              <a:t>Slagentangen</a:t>
            </a:r>
            <a:endParaRPr lang="en-GB" sz="900" dirty="0">
              <a:solidFill>
                <a:schemeClr val="bg1"/>
              </a:solidFill>
              <a:latin typeface="EMprint" panose="020B0503020204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5434E348-8AE1-BB16-F248-AD92380A9BD1}"/>
              </a:ext>
            </a:extLst>
          </p:cNvPr>
          <p:cNvCxnSpPr>
            <a:cxnSpLocks/>
            <a:stCxn id="11" idx="7"/>
            <a:endCxn id="10" idx="2"/>
          </p:cNvCxnSpPr>
          <p:nvPr/>
        </p:nvCxnSpPr>
        <p:spPr>
          <a:xfrm flipV="1">
            <a:off x="2438114" y="437212"/>
            <a:ext cx="119766" cy="465391"/>
          </a:xfrm>
          <a:prstGeom prst="line">
            <a:avLst/>
          </a:prstGeom>
          <a:ln w="12700">
            <a:solidFill>
              <a:srgbClr val="13A2DD"/>
            </a:solidFill>
          </a:ln>
          <a:effectLst/>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D482A3A1-F51D-5885-FBA4-B8AC8F856FC2}"/>
              </a:ext>
            </a:extLst>
          </p:cNvPr>
          <p:cNvSpPr/>
          <p:nvPr/>
        </p:nvSpPr>
        <p:spPr>
          <a:xfrm>
            <a:off x="1199605" y="1290022"/>
            <a:ext cx="372178" cy="202040"/>
          </a:xfrm>
          <a:prstGeom prst="rect">
            <a:avLst/>
          </a:prstGeom>
          <a:solidFill>
            <a:srgbClr val="13A2DD"/>
          </a:solidFill>
          <a:ln>
            <a:solidFill>
              <a:srgbClr val="13A2DD"/>
            </a:solid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marL="0" lvl="0" indent="0" algn="ctr">
              <a:lnSpc>
                <a:spcPct val="150000"/>
              </a:lnSpc>
              <a:buNone/>
            </a:pPr>
            <a:r>
              <a:rPr lang="en-GB" sz="900">
                <a:solidFill>
                  <a:schemeClr val="bg1"/>
                </a:solidFill>
                <a:latin typeface="EMprint" panose="020B0503020204020204" pitchFamily="34" charset="0"/>
                <a:cs typeface="Arial" panose="020B0604020202020204" pitchFamily="34" charset="0"/>
              </a:rPr>
              <a:t>Poole</a:t>
            </a:r>
          </a:p>
        </p:txBody>
      </p:sp>
      <p:cxnSp>
        <p:nvCxnSpPr>
          <p:cNvPr id="32" name="Straight Connector 31">
            <a:extLst>
              <a:ext uri="{FF2B5EF4-FFF2-40B4-BE49-F238E27FC236}">
                <a16:creationId xmlns:a16="http://schemas.microsoft.com/office/drawing/2014/main" id="{171DE790-E002-3F5C-DD05-12154A6383D0}"/>
              </a:ext>
            </a:extLst>
          </p:cNvPr>
          <p:cNvCxnSpPr>
            <a:cxnSpLocks/>
            <a:stCxn id="31" idx="3"/>
          </p:cNvCxnSpPr>
          <p:nvPr/>
        </p:nvCxnSpPr>
        <p:spPr>
          <a:xfrm flipV="1">
            <a:off x="1571783" y="1299547"/>
            <a:ext cx="446789" cy="91495"/>
          </a:xfrm>
          <a:prstGeom prst="line">
            <a:avLst/>
          </a:prstGeom>
          <a:ln w="12700">
            <a:solidFill>
              <a:srgbClr val="13A2DD"/>
            </a:solidFill>
          </a:ln>
          <a:effectLst/>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5FA02774-126A-856A-03C9-A48F2461F171}"/>
              </a:ext>
            </a:extLst>
          </p:cNvPr>
          <p:cNvSpPr/>
          <p:nvPr/>
        </p:nvSpPr>
        <p:spPr>
          <a:xfrm>
            <a:off x="1560356" y="1776428"/>
            <a:ext cx="446790" cy="202040"/>
          </a:xfrm>
          <a:prstGeom prst="rect">
            <a:avLst/>
          </a:prstGeom>
          <a:solidFill>
            <a:srgbClr val="13A2DD"/>
          </a:solidFill>
          <a:ln>
            <a:solidFill>
              <a:srgbClr val="13A2DD"/>
            </a:solid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marL="0" lvl="0" indent="0" algn="ctr">
              <a:lnSpc>
                <a:spcPct val="150000"/>
              </a:lnSpc>
              <a:buNone/>
            </a:pPr>
            <a:r>
              <a:rPr lang="en-GB" sz="900">
                <a:solidFill>
                  <a:schemeClr val="bg1"/>
                </a:solidFill>
                <a:latin typeface="EMprint" panose="020B0503020204020204" pitchFamily="34" charset="0"/>
                <a:cs typeface="Arial" panose="020B0604020202020204" pitchFamily="34" charset="0"/>
              </a:rPr>
              <a:t>Fawley</a:t>
            </a:r>
          </a:p>
        </p:txBody>
      </p:sp>
      <p:cxnSp>
        <p:nvCxnSpPr>
          <p:cNvPr id="34" name="Straight Connector 33">
            <a:extLst>
              <a:ext uri="{FF2B5EF4-FFF2-40B4-BE49-F238E27FC236}">
                <a16:creationId xmlns:a16="http://schemas.microsoft.com/office/drawing/2014/main" id="{F193BA9E-B71A-9FDF-6C08-1BE288703BF8}"/>
              </a:ext>
            </a:extLst>
          </p:cNvPr>
          <p:cNvCxnSpPr>
            <a:cxnSpLocks/>
            <a:stCxn id="39" idx="7"/>
            <a:endCxn id="33" idx="0"/>
          </p:cNvCxnSpPr>
          <p:nvPr/>
        </p:nvCxnSpPr>
        <p:spPr>
          <a:xfrm flipH="1">
            <a:off x="1783751" y="1270844"/>
            <a:ext cx="312871" cy="505584"/>
          </a:xfrm>
          <a:prstGeom prst="line">
            <a:avLst/>
          </a:prstGeom>
          <a:ln w="12700">
            <a:solidFill>
              <a:srgbClr val="13A2DD"/>
            </a:solidFill>
          </a:ln>
          <a:effectLst/>
        </p:spPr>
        <p:style>
          <a:lnRef idx="2">
            <a:schemeClr val="accent1"/>
          </a:lnRef>
          <a:fillRef idx="0">
            <a:schemeClr val="accent1"/>
          </a:fillRef>
          <a:effectRef idx="1">
            <a:schemeClr val="accent1"/>
          </a:effectRef>
          <a:fontRef idx="minor">
            <a:schemeClr val="tx1"/>
          </a:fontRef>
        </p:style>
      </p:cxnSp>
      <p:sp>
        <p:nvSpPr>
          <p:cNvPr id="35" name="Rectangle 34">
            <a:extLst>
              <a:ext uri="{FF2B5EF4-FFF2-40B4-BE49-F238E27FC236}">
                <a16:creationId xmlns:a16="http://schemas.microsoft.com/office/drawing/2014/main" id="{D24EF4E6-4599-3321-486D-E8C7BCC9EE6D}"/>
              </a:ext>
            </a:extLst>
          </p:cNvPr>
          <p:cNvSpPr/>
          <p:nvPr/>
        </p:nvSpPr>
        <p:spPr>
          <a:xfrm>
            <a:off x="2096752" y="1695573"/>
            <a:ext cx="779253" cy="202040"/>
          </a:xfrm>
          <a:prstGeom prst="rect">
            <a:avLst/>
          </a:prstGeom>
          <a:solidFill>
            <a:srgbClr val="13A2DD"/>
          </a:solidFill>
          <a:ln>
            <a:solidFill>
              <a:srgbClr val="13A2DD"/>
            </a:solid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marL="0" lvl="0" indent="0" algn="ctr">
              <a:lnSpc>
                <a:spcPct val="150000"/>
              </a:lnSpc>
              <a:buNone/>
            </a:pPr>
            <a:r>
              <a:rPr lang="en-GB" sz="900">
                <a:solidFill>
                  <a:schemeClr val="bg1"/>
                </a:solidFill>
                <a:latin typeface="EMprint" panose="020B0503020204020204" pitchFamily="34" charset="0"/>
                <a:cs typeface="Arial" panose="020B0604020202020204" pitchFamily="34" charset="0"/>
              </a:rPr>
              <a:t>Southampton</a:t>
            </a:r>
          </a:p>
        </p:txBody>
      </p:sp>
      <p:cxnSp>
        <p:nvCxnSpPr>
          <p:cNvPr id="36" name="Straight Connector 35">
            <a:extLst>
              <a:ext uri="{FF2B5EF4-FFF2-40B4-BE49-F238E27FC236}">
                <a16:creationId xmlns:a16="http://schemas.microsoft.com/office/drawing/2014/main" id="{669667D6-0906-F8FF-4700-1BC9B0338A91}"/>
              </a:ext>
            </a:extLst>
          </p:cNvPr>
          <p:cNvCxnSpPr>
            <a:cxnSpLocks/>
            <a:stCxn id="39" idx="5"/>
            <a:endCxn id="35" idx="0"/>
          </p:cNvCxnSpPr>
          <p:nvPr/>
        </p:nvCxnSpPr>
        <p:spPr>
          <a:xfrm>
            <a:off x="2096622" y="1309200"/>
            <a:ext cx="389757" cy="386373"/>
          </a:xfrm>
          <a:prstGeom prst="line">
            <a:avLst/>
          </a:prstGeom>
          <a:ln w="12700">
            <a:solidFill>
              <a:srgbClr val="13A2DD"/>
            </a:solidFill>
          </a:ln>
          <a:effectLst/>
        </p:spPr>
        <p:style>
          <a:lnRef idx="2">
            <a:schemeClr val="accent1"/>
          </a:lnRef>
          <a:fillRef idx="0">
            <a:schemeClr val="accent1"/>
          </a:fillRef>
          <a:effectRef idx="1">
            <a:schemeClr val="accent1"/>
          </a:effectRef>
          <a:fontRef idx="minor">
            <a:schemeClr val="tx1"/>
          </a:fontRef>
        </p:style>
      </p:cxnSp>
      <p:sp>
        <p:nvSpPr>
          <p:cNvPr id="37" name="Rectangle 36">
            <a:extLst>
              <a:ext uri="{FF2B5EF4-FFF2-40B4-BE49-F238E27FC236}">
                <a16:creationId xmlns:a16="http://schemas.microsoft.com/office/drawing/2014/main" id="{623426EE-1F13-804C-4F9A-8A4C0276B40B}"/>
              </a:ext>
            </a:extLst>
          </p:cNvPr>
          <p:cNvSpPr/>
          <p:nvPr/>
        </p:nvSpPr>
        <p:spPr>
          <a:xfrm>
            <a:off x="2469188" y="1345777"/>
            <a:ext cx="701485" cy="202040"/>
          </a:xfrm>
          <a:prstGeom prst="rect">
            <a:avLst/>
          </a:prstGeom>
          <a:solidFill>
            <a:srgbClr val="13A2DD"/>
          </a:solidFill>
          <a:ln>
            <a:solidFill>
              <a:srgbClr val="13A2DD"/>
            </a:solid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marL="0" lvl="0" indent="0" algn="ctr">
              <a:lnSpc>
                <a:spcPct val="150000"/>
              </a:lnSpc>
              <a:buNone/>
            </a:pPr>
            <a:r>
              <a:rPr lang="en-GB" sz="900" dirty="0">
                <a:solidFill>
                  <a:schemeClr val="bg1"/>
                </a:solidFill>
                <a:latin typeface="EMprint" panose="020B0503020204020204" pitchFamily="34" charset="0"/>
                <a:cs typeface="Arial" panose="020B0604020202020204" pitchFamily="34" charset="0"/>
              </a:rPr>
              <a:t>Portsmouth</a:t>
            </a:r>
          </a:p>
        </p:txBody>
      </p:sp>
      <p:cxnSp>
        <p:nvCxnSpPr>
          <p:cNvPr id="38" name="Straight Connector 37">
            <a:extLst>
              <a:ext uri="{FF2B5EF4-FFF2-40B4-BE49-F238E27FC236}">
                <a16:creationId xmlns:a16="http://schemas.microsoft.com/office/drawing/2014/main" id="{6AA69E36-7F4C-CCE5-8C01-177E9E871E51}"/>
              </a:ext>
            </a:extLst>
          </p:cNvPr>
          <p:cNvCxnSpPr>
            <a:cxnSpLocks/>
            <a:stCxn id="39" idx="5"/>
            <a:endCxn id="37" idx="1"/>
          </p:cNvCxnSpPr>
          <p:nvPr/>
        </p:nvCxnSpPr>
        <p:spPr>
          <a:xfrm>
            <a:off x="2096622" y="1309200"/>
            <a:ext cx="372566" cy="137597"/>
          </a:xfrm>
          <a:prstGeom prst="line">
            <a:avLst/>
          </a:prstGeom>
          <a:ln w="12700">
            <a:solidFill>
              <a:srgbClr val="13A2DD"/>
            </a:solidFill>
          </a:ln>
          <a:effectLst/>
        </p:spPr>
        <p:style>
          <a:lnRef idx="2">
            <a:schemeClr val="accent1"/>
          </a:lnRef>
          <a:fillRef idx="0">
            <a:schemeClr val="accent1"/>
          </a:fillRef>
          <a:effectRef idx="1">
            <a:schemeClr val="accent1"/>
          </a:effectRef>
          <a:fontRef idx="minor">
            <a:schemeClr val="tx1"/>
          </a:fontRef>
        </p:style>
      </p:cxnSp>
      <p:sp>
        <p:nvSpPr>
          <p:cNvPr id="39" name="Oval 38">
            <a:extLst>
              <a:ext uri="{FF2B5EF4-FFF2-40B4-BE49-F238E27FC236}">
                <a16:creationId xmlns:a16="http://schemas.microsoft.com/office/drawing/2014/main" id="{BF7D38B6-5F9B-DA2B-B3F1-437CA984C419}"/>
              </a:ext>
            </a:extLst>
          </p:cNvPr>
          <p:cNvSpPr/>
          <p:nvPr/>
        </p:nvSpPr>
        <p:spPr>
          <a:xfrm>
            <a:off x="2050322" y="1262900"/>
            <a:ext cx="54244" cy="54244"/>
          </a:xfrm>
          <a:prstGeom prst="ellipse">
            <a:avLst/>
          </a:prstGeom>
          <a:solidFill>
            <a:srgbClr val="FE000C"/>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0" name="Oval 39">
            <a:extLst>
              <a:ext uri="{FF2B5EF4-FFF2-40B4-BE49-F238E27FC236}">
                <a16:creationId xmlns:a16="http://schemas.microsoft.com/office/drawing/2014/main" id="{520BC913-BC60-47B1-A247-BC3761737AB4}"/>
              </a:ext>
            </a:extLst>
          </p:cNvPr>
          <p:cNvSpPr/>
          <p:nvPr/>
        </p:nvSpPr>
        <p:spPr>
          <a:xfrm>
            <a:off x="2007059" y="1272425"/>
            <a:ext cx="54244" cy="54244"/>
          </a:xfrm>
          <a:prstGeom prst="ellipse">
            <a:avLst/>
          </a:prstGeom>
          <a:solidFill>
            <a:srgbClr val="FE000C"/>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Rectangle 40">
            <a:extLst>
              <a:ext uri="{FF2B5EF4-FFF2-40B4-BE49-F238E27FC236}">
                <a16:creationId xmlns:a16="http://schemas.microsoft.com/office/drawing/2014/main" id="{C29D81FD-33BB-3075-0078-C3209DF0D747}"/>
              </a:ext>
            </a:extLst>
          </p:cNvPr>
          <p:cNvSpPr/>
          <p:nvPr/>
        </p:nvSpPr>
        <p:spPr>
          <a:xfrm>
            <a:off x="5430411" y="1709503"/>
            <a:ext cx="681393" cy="202040"/>
          </a:xfrm>
          <a:prstGeom prst="rect">
            <a:avLst/>
          </a:prstGeom>
          <a:solidFill>
            <a:srgbClr val="00B0F0"/>
          </a:solidFill>
          <a:ln>
            <a:no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marL="0" lvl="0" indent="0" algn="ctr">
              <a:lnSpc>
                <a:spcPct val="150000"/>
              </a:lnSpc>
              <a:buNone/>
            </a:pPr>
            <a:r>
              <a:rPr lang="en-GB" sz="900" dirty="0">
                <a:solidFill>
                  <a:schemeClr val="bg1"/>
                </a:solidFill>
                <a:latin typeface="EMprint" panose="020B0503020204020204" pitchFamily="34" charset="0"/>
                <a:cs typeface="Arial" panose="020B0604020202020204" pitchFamily="34" charset="0"/>
              </a:rPr>
              <a:t>Hong Kong</a:t>
            </a:r>
          </a:p>
        </p:txBody>
      </p:sp>
      <p:cxnSp>
        <p:nvCxnSpPr>
          <p:cNvPr id="42" name="Straight Connector 41">
            <a:extLst>
              <a:ext uri="{FF2B5EF4-FFF2-40B4-BE49-F238E27FC236}">
                <a16:creationId xmlns:a16="http://schemas.microsoft.com/office/drawing/2014/main" id="{76BD0DB1-611F-7637-03B7-462E81F92BD2}"/>
              </a:ext>
            </a:extLst>
          </p:cNvPr>
          <p:cNvCxnSpPr>
            <a:cxnSpLocks/>
            <a:stCxn id="41" idx="2"/>
            <a:endCxn id="43" idx="0"/>
          </p:cNvCxnSpPr>
          <p:nvPr/>
        </p:nvCxnSpPr>
        <p:spPr>
          <a:xfrm>
            <a:off x="5771108" y="1911543"/>
            <a:ext cx="0" cy="377341"/>
          </a:xfrm>
          <a:prstGeom prst="line">
            <a:avLst/>
          </a:prstGeom>
          <a:ln w="1270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43" name="Oval 42">
            <a:extLst>
              <a:ext uri="{FF2B5EF4-FFF2-40B4-BE49-F238E27FC236}">
                <a16:creationId xmlns:a16="http://schemas.microsoft.com/office/drawing/2014/main" id="{E022D97A-025E-B4A3-9B6E-8D5AF75B3023}"/>
              </a:ext>
            </a:extLst>
          </p:cNvPr>
          <p:cNvSpPr/>
          <p:nvPr/>
        </p:nvSpPr>
        <p:spPr>
          <a:xfrm>
            <a:off x="5743986" y="2288884"/>
            <a:ext cx="54244" cy="54244"/>
          </a:xfrm>
          <a:prstGeom prst="ellipse">
            <a:avLst/>
          </a:prstGeom>
          <a:solidFill>
            <a:srgbClr val="FE000C"/>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Rectangle 43">
            <a:extLst>
              <a:ext uri="{FF2B5EF4-FFF2-40B4-BE49-F238E27FC236}">
                <a16:creationId xmlns:a16="http://schemas.microsoft.com/office/drawing/2014/main" id="{B584FA59-8360-9100-EF20-1774616E8535}"/>
              </a:ext>
            </a:extLst>
          </p:cNvPr>
          <p:cNvSpPr/>
          <p:nvPr/>
        </p:nvSpPr>
        <p:spPr>
          <a:xfrm>
            <a:off x="4440868" y="2941414"/>
            <a:ext cx="625607" cy="202040"/>
          </a:xfrm>
          <a:prstGeom prst="rect">
            <a:avLst/>
          </a:prstGeom>
          <a:solidFill>
            <a:srgbClr val="13A2DD"/>
          </a:solidFill>
          <a:ln>
            <a:solidFill>
              <a:srgbClr val="13A2DD"/>
            </a:solid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marL="0" lvl="0" indent="0" algn="ctr">
              <a:lnSpc>
                <a:spcPct val="150000"/>
              </a:lnSpc>
              <a:buNone/>
            </a:pPr>
            <a:r>
              <a:rPr lang="en-GB" sz="900" dirty="0">
                <a:solidFill>
                  <a:schemeClr val="bg1"/>
                </a:solidFill>
                <a:latin typeface="EMprint" panose="020B0503020204020204" pitchFamily="34" charset="0"/>
                <a:cs typeface="Arial" panose="020B0604020202020204" pitchFamily="34" charset="0"/>
              </a:rPr>
              <a:t>Singapore</a:t>
            </a:r>
          </a:p>
        </p:txBody>
      </p:sp>
      <p:cxnSp>
        <p:nvCxnSpPr>
          <p:cNvPr id="45" name="Straight Connector 44">
            <a:extLst>
              <a:ext uri="{FF2B5EF4-FFF2-40B4-BE49-F238E27FC236}">
                <a16:creationId xmlns:a16="http://schemas.microsoft.com/office/drawing/2014/main" id="{54BF7592-B4DC-49E8-B6B7-F47B8BEB837D}"/>
              </a:ext>
            </a:extLst>
          </p:cNvPr>
          <p:cNvCxnSpPr>
            <a:cxnSpLocks/>
            <a:stCxn id="44" idx="3"/>
            <a:endCxn id="46" idx="2"/>
          </p:cNvCxnSpPr>
          <p:nvPr/>
        </p:nvCxnSpPr>
        <p:spPr>
          <a:xfrm>
            <a:off x="5066475" y="3042434"/>
            <a:ext cx="279460" cy="0"/>
          </a:xfrm>
          <a:prstGeom prst="line">
            <a:avLst/>
          </a:prstGeom>
          <a:ln w="12700">
            <a:solidFill>
              <a:srgbClr val="13A2DD"/>
            </a:solidFill>
          </a:ln>
          <a:effectLst/>
        </p:spPr>
        <p:style>
          <a:lnRef idx="2">
            <a:schemeClr val="accent1"/>
          </a:lnRef>
          <a:fillRef idx="0">
            <a:schemeClr val="accent1"/>
          </a:fillRef>
          <a:effectRef idx="1">
            <a:schemeClr val="accent1"/>
          </a:effectRef>
          <a:fontRef idx="minor">
            <a:schemeClr val="tx1"/>
          </a:fontRef>
        </p:style>
      </p:cxnSp>
      <p:sp>
        <p:nvSpPr>
          <p:cNvPr id="46" name="Oval 45">
            <a:extLst>
              <a:ext uri="{FF2B5EF4-FFF2-40B4-BE49-F238E27FC236}">
                <a16:creationId xmlns:a16="http://schemas.microsoft.com/office/drawing/2014/main" id="{D5904C2A-A15B-0B5D-1B4C-091C96455683}"/>
              </a:ext>
            </a:extLst>
          </p:cNvPr>
          <p:cNvSpPr/>
          <p:nvPr/>
        </p:nvSpPr>
        <p:spPr>
          <a:xfrm>
            <a:off x="5345935" y="3015312"/>
            <a:ext cx="54244" cy="54244"/>
          </a:xfrm>
          <a:prstGeom prst="ellipse">
            <a:avLst/>
          </a:prstGeom>
          <a:solidFill>
            <a:srgbClr val="FE000C"/>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5" name="Rectangle 64">
            <a:extLst>
              <a:ext uri="{FF2B5EF4-FFF2-40B4-BE49-F238E27FC236}">
                <a16:creationId xmlns:a16="http://schemas.microsoft.com/office/drawing/2014/main" id="{4ADA82DD-D4BD-C35E-7854-3E87BAD07349}"/>
              </a:ext>
            </a:extLst>
          </p:cNvPr>
          <p:cNvSpPr/>
          <p:nvPr/>
        </p:nvSpPr>
        <p:spPr>
          <a:xfrm>
            <a:off x="7339322" y="3806639"/>
            <a:ext cx="549455" cy="202040"/>
          </a:xfrm>
          <a:prstGeom prst="rect">
            <a:avLst/>
          </a:prstGeom>
          <a:solidFill>
            <a:srgbClr val="13A2DD"/>
          </a:solidFill>
          <a:ln>
            <a:solidFill>
              <a:srgbClr val="13A2DD"/>
            </a:solid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marL="0" lvl="0" indent="0" algn="ctr">
              <a:lnSpc>
                <a:spcPct val="150000"/>
              </a:lnSpc>
              <a:buNone/>
            </a:pPr>
            <a:r>
              <a:rPr lang="en-GB" sz="900" dirty="0">
                <a:solidFill>
                  <a:schemeClr val="bg1"/>
                </a:solidFill>
                <a:latin typeface="EMprint" panose="020B0503020204020204" pitchFamily="34" charset="0"/>
                <a:cs typeface="Arial" panose="020B0604020202020204" pitchFamily="34" charset="0"/>
              </a:rPr>
              <a:t>Auckland</a:t>
            </a:r>
          </a:p>
        </p:txBody>
      </p:sp>
      <p:cxnSp>
        <p:nvCxnSpPr>
          <p:cNvPr id="66" name="Straight Connector 65">
            <a:extLst>
              <a:ext uri="{FF2B5EF4-FFF2-40B4-BE49-F238E27FC236}">
                <a16:creationId xmlns:a16="http://schemas.microsoft.com/office/drawing/2014/main" id="{564B2320-64FA-0F69-EBA6-29475D6F945F}"/>
              </a:ext>
            </a:extLst>
          </p:cNvPr>
          <p:cNvCxnSpPr>
            <a:cxnSpLocks/>
            <a:stCxn id="65" idx="2"/>
            <a:endCxn id="67" idx="7"/>
          </p:cNvCxnSpPr>
          <p:nvPr/>
        </p:nvCxnSpPr>
        <p:spPr>
          <a:xfrm>
            <a:off x="7614050" y="4008679"/>
            <a:ext cx="0" cy="251461"/>
          </a:xfrm>
          <a:prstGeom prst="line">
            <a:avLst/>
          </a:prstGeom>
          <a:ln w="12700">
            <a:solidFill>
              <a:srgbClr val="13A2DD"/>
            </a:solidFill>
          </a:ln>
          <a:effectLst/>
        </p:spPr>
        <p:style>
          <a:lnRef idx="2">
            <a:schemeClr val="accent1"/>
          </a:lnRef>
          <a:fillRef idx="0">
            <a:schemeClr val="accent1"/>
          </a:fillRef>
          <a:effectRef idx="1">
            <a:schemeClr val="accent1"/>
          </a:effectRef>
          <a:fontRef idx="minor">
            <a:schemeClr val="tx1"/>
          </a:fontRef>
        </p:style>
      </p:cxnSp>
      <p:sp>
        <p:nvSpPr>
          <p:cNvPr id="67" name="Oval 66">
            <a:extLst>
              <a:ext uri="{FF2B5EF4-FFF2-40B4-BE49-F238E27FC236}">
                <a16:creationId xmlns:a16="http://schemas.microsoft.com/office/drawing/2014/main" id="{F51DEE3A-48B4-131F-5693-C31C018A6ECA}"/>
              </a:ext>
            </a:extLst>
          </p:cNvPr>
          <p:cNvSpPr/>
          <p:nvPr/>
        </p:nvSpPr>
        <p:spPr>
          <a:xfrm>
            <a:off x="7567750" y="4252196"/>
            <a:ext cx="54244" cy="54244"/>
          </a:xfrm>
          <a:prstGeom prst="ellipse">
            <a:avLst/>
          </a:prstGeom>
          <a:solidFill>
            <a:srgbClr val="FE000C"/>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8" name="Rectangle 67">
            <a:extLst>
              <a:ext uri="{FF2B5EF4-FFF2-40B4-BE49-F238E27FC236}">
                <a16:creationId xmlns:a16="http://schemas.microsoft.com/office/drawing/2014/main" id="{7DA72BED-871C-EBC9-A80A-EF56D562215A}"/>
              </a:ext>
            </a:extLst>
          </p:cNvPr>
          <p:cNvSpPr/>
          <p:nvPr/>
        </p:nvSpPr>
        <p:spPr>
          <a:xfrm>
            <a:off x="7924606" y="4033389"/>
            <a:ext cx="653107" cy="202040"/>
          </a:xfrm>
          <a:prstGeom prst="rect">
            <a:avLst/>
          </a:prstGeom>
          <a:solidFill>
            <a:srgbClr val="13A2DD"/>
          </a:solidFill>
          <a:ln>
            <a:solidFill>
              <a:srgbClr val="13A2DD"/>
            </a:solid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marL="0" lvl="0" indent="0" algn="ctr">
              <a:lnSpc>
                <a:spcPct val="150000"/>
              </a:lnSpc>
              <a:buNone/>
            </a:pPr>
            <a:r>
              <a:rPr lang="en-GB" sz="900" dirty="0">
                <a:solidFill>
                  <a:schemeClr val="bg1"/>
                </a:solidFill>
                <a:latin typeface="EMprint" panose="020B0503020204020204" pitchFamily="34" charset="0"/>
                <a:cs typeface="Arial" panose="020B0604020202020204" pitchFamily="34" charset="0"/>
              </a:rPr>
              <a:t>Tauranga</a:t>
            </a:r>
          </a:p>
        </p:txBody>
      </p:sp>
      <p:cxnSp>
        <p:nvCxnSpPr>
          <p:cNvPr id="69" name="Straight Connector 68">
            <a:extLst>
              <a:ext uri="{FF2B5EF4-FFF2-40B4-BE49-F238E27FC236}">
                <a16:creationId xmlns:a16="http://schemas.microsoft.com/office/drawing/2014/main" id="{65654458-492A-44A0-BEEA-C2CF56B0DD83}"/>
              </a:ext>
            </a:extLst>
          </p:cNvPr>
          <p:cNvCxnSpPr>
            <a:cxnSpLocks/>
            <a:stCxn id="68" idx="1"/>
            <a:endCxn id="70" idx="2"/>
          </p:cNvCxnSpPr>
          <p:nvPr/>
        </p:nvCxnSpPr>
        <p:spPr>
          <a:xfrm flipH="1">
            <a:off x="7643090" y="4134409"/>
            <a:ext cx="281516" cy="188103"/>
          </a:xfrm>
          <a:prstGeom prst="line">
            <a:avLst/>
          </a:prstGeom>
          <a:ln w="12700">
            <a:solidFill>
              <a:srgbClr val="13A2DD"/>
            </a:solidFill>
          </a:ln>
          <a:effectLst/>
        </p:spPr>
        <p:style>
          <a:lnRef idx="2">
            <a:schemeClr val="accent1"/>
          </a:lnRef>
          <a:fillRef idx="0">
            <a:schemeClr val="accent1"/>
          </a:fillRef>
          <a:effectRef idx="1">
            <a:schemeClr val="accent1"/>
          </a:effectRef>
          <a:fontRef idx="minor">
            <a:schemeClr val="tx1"/>
          </a:fontRef>
        </p:style>
      </p:cxnSp>
      <p:sp>
        <p:nvSpPr>
          <p:cNvPr id="70" name="Oval 69">
            <a:extLst>
              <a:ext uri="{FF2B5EF4-FFF2-40B4-BE49-F238E27FC236}">
                <a16:creationId xmlns:a16="http://schemas.microsoft.com/office/drawing/2014/main" id="{CD277913-5968-62A7-8535-0300C29261E4}"/>
              </a:ext>
            </a:extLst>
          </p:cNvPr>
          <p:cNvSpPr/>
          <p:nvPr/>
        </p:nvSpPr>
        <p:spPr>
          <a:xfrm>
            <a:off x="7643090" y="4295390"/>
            <a:ext cx="54244" cy="54244"/>
          </a:xfrm>
          <a:prstGeom prst="ellipse">
            <a:avLst/>
          </a:prstGeom>
          <a:solidFill>
            <a:srgbClr val="FE000C"/>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1" name="Rectangle 70">
            <a:extLst>
              <a:ext uri="{FF2B5EF4-FFF2-40B4-BE49-F238E27FC236}">
                <a16:creationId xmlns:a16="http://schemas.microsoft.com/office/drawing/2014/main" id="{A428D933-F049-2064-9005-6C9862A95F6F}"/>
              </a:ext>
            </a:extLst>
          </p:cNvPr>
          <p:cNvSpPr/>
          <p:nvPr/>
        </p:nvSpPr>
        <p:spPr>
          <a:xfrm>
            <a:off x="6683098" y="4084064"/>
            <a:ext cx="664492" cy="202040"/>
          </a:xfrm>
          <a:prstGeom prst="rect">
            <a:avLst/>
          </a:prstGeom>
          <a:solidFill>
            <a:srgbClr val="13A2DD"/>
          </a:solidFill>
          <a:ln>
            <a:solidFill>
              <a:srgbClr val="13A2DD"/>
            </a:solid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marL="0" lvl="0" indent="0" algn="ctr">
              <a:lnSpc>
                <a:spcPct val="150000"/>
              </a:lnSpc>
              <a:buNone/>
            </a:pPr>
            <a:r>
              <a:rPr lang="en-GB" sz="900">
                <a:solidFill>
                  <a:schemeClr val="bg1"/>
                </a:solidFill>
                <a:latin typeface="EMprint" panose="020B0503020204020204" pitchFamily="34" charset="0"/>
                <a:cs typeface="Arial" panose="020B0604020202020204" pitchFamily="34" charset="0"/>
              </a:rPr>
              <a:t>Wellington</a:t>
            </a:r>
          </a:p>
        </p:txBody>
      </p:sp>
      <p:cxnSp>
        <p:nvCxnSpPr>
          <p:cNvPr id="72" name="Straight Connector 71">
            <a:extLst>
              <a:ext uri="{FF2B5EF4-FFF2-40B4-BE49-F238E27FC236}">
                <a16:creationId xmlns:a16="http://schemas.microsoft.com/office/drawing/2014/main" id="{496C40FA-5E59-50D9-6798-50FD7BCA120C}"/>
              </a:ext>
            </a:extLst>
          </p:cNvPr>
          <p:cNvCxnSpPr>
            <a:cxnSpLocks/>
            <a:stCxn id="71" idx="3"/>
            <a:endCxn id="73" idx="1"/>
          </p:cNvCxnSpPr>
          <p:nvPr/>
        </p:nvCxnSpPr>
        <p:spPr>
          <a:xfrm>
            <a:off x="7347590" y="4185084"/>
            <a:ext cx="248040" cy="277236"/>
          </a:xfrm>
          <a:prstGeom prst="line">
            <a:avLst/>
          </a:prstGeom>
          <a:ln w="12700">
            <a:solidFill>
              <a:srgbClr val="13A2DD"/>
            </a:solidFill>
          </a:ln>
          <a:effectLst/>
        </p:spPr>
        <p:style>
          <a:lnRef idx="2">
            <a:schemeClr val="accent1"/>
          </a:lnRef>
          <a:fillRef idx="0">
            <a:schemeClr val="accent1"/>
          </a:fillRef>
          <a:effectRef idx="1">
            <a:schemeClr val="accent1"/>
          </a:effectRef>
          <a:fontRef idx="minor">
            <a:schemeClr val="tx1"/>
          </a:fontRef>
        </p:style>
      </p:cxnSp>
      <p:sp>
        <p:nvSpPr>
          <p:cNvPr id="73" name="Oval 72">
            <a:extLst>
              <a:ext uri="{FF2B5EF4-FFF2-40B4-BE49-F238E27FC236}">
                <a16:creationId xmlns:a16="http://schemas.microsoft.com/office/drawing/2014/main" id="{7CC55593-2B66-4CFD-D1F1-0F513499D4C3}"/>
              </a:ext>
            </a:extLst>
          </p:cNvPr>
          <p:cNvSpPr/>
          <p:nvPr/>
        </p:nvSpPr>
        <p:spPr>
          <a:xfrm>
            <a:off x="7587686" y="4454376"/>
            <a:ext cx="54244" cy="54244"/>
          </a:xfrm>
          <a:prstGeom prst="ellipse">
            <a:avLst/>
          </a:prstGeom>
          <a:solidFill>
            <a:srgbClr val="FE000C"/>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4" name="Rectangle 73">
            <a:extLst>
              <a:ext uri="{FF2B5EF4-FFF2-40B4-BE49-F238E27FC236}">
                <a16:creationId xmlns:a16="http://schemas.microsoft.com/office/drawing/2014/main" id="{15B5D4D8-2936-294E-9BBA-638A5F2A7D99}"/>
              </a:ext>
            </a:extLst>
          </p:cNvPr>
          <p:cNvSpPr/>
          <p:nvPr/>
        </p:nvSpPr>
        <p:spPr>
          <a:xfrm>
            <a:off x="7858825" y="4447732"/>
            <a:ext cx="549455" cy="202040"/>
          </a:xfrm>
          <a:prstGeom prst="rect">
            <a:avLst/>
          </a:prstGeom>
          <a:solidFill>
            <a:srgbClr val="13A2DD"/>
          </a:solidFill>
          <a:ln>
            <a:solidFill>
              <a:srgbClr val="13A2DD"/>
            </a:solid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marL="0" lvl="0" indent="0" algn="ctr">
              <a:lnSpc>
                <a:spcPct val="150000"/>
              </a:lnSpc>
              <a:buNone/>
            </a:pPr>
            <a:r>
              <a:rPr lang="en-GB" sz="900" dirty="0" err="1">
                <a:solidFill>
                  <a:schemeClr val="bg1"/>
                </a:solidFill>
                <a:latin typeface="EMprint" panose="020B0503020204020204" pitchFamily="34" charset="0"/>
                <a:cs typeface="Arial" panose="020B0604020202020204" pitchFamily="34" charset="0"/>
              </a:rPr>
              <a:t>Lyttelton</a:t>
            </a:r>
            <a:endParaRPr lang="en-GB" sz="900" dirty="0">
              <a:solidFill>
                <a:schemeClr val="bg1"/>
              </a:solidFill>
              <a:latin typeface="EMprint" panose="020B0503020204020204" pitchFamily="34" charset="0"/>
              <a:cs typeface="Arial" panose="020B0604020202020204" pitchFamily="34" charset="0"/>
            </a:endParaRPr>
          </a:p>
        </p:txBody>
      </p:sp>
      <p:cxnSp>
        <p:nvCxnSpPr>
          <p:cNvPr id="75" name="Straight Connector 74">
            <a:extLst>
              <a:ext uri="{FF2B5EF4-FFF2-40B4-BE49-F238E27FC236}">
                <a16:creationId xmlns:a16="http://schemas.microsoft.com/office/drawing/2014/main" id="{EE75BA4D-A4AF-B643-5EEB-138D35FF7838}"/>
              </a:ext>
            </a:extLst>
          </p:cNvPr>
          <p:cNvCxnSpPr>
            <a:cxnSpLocks/>
            <a:stCxn id="74" idx="1"/>
            <a:endCxn id="76" idx="2"/>
          </p:cNvCxnSpPr>
          <p:nvPr/>
        </p:nvCxnSpPr>
        <p:spPr>
          <a:xfrm flipH="1">
            <a:off x="7514955" y="4548752"/>
            <a:ext cx="343870" cy="42985"/>
          </a:xfrm>
          <a:prstGeom prst="line">
            <a:avLst/>
          </a:prstGeom>
          <a:ln w="12700">
            <a:solidFill>
              <a:srgbClr val="13A2DD"/>
            </a:solidFill>
          </a:ln>
          <a:effectLst/>
        </p:spPr>
        <p:style>
          <a:lnRef idx="2">
            <a:schemeClr val="accent1"/>
          </a:lnRef>
          <a:fillRef idx="0">
            <a:schemeClr val="accent1"/>
          </a:fillRef>
          <a:effectRef idx="1">
            <a:schemeClr val="accent1"/>
          </a:effectRef>
          <a:fontRef idx="minor">
            <a:schemeClr val="tx1"/>
          </a:fontRef>
        </p:style>
      </p:cxnSp>
      <p:sp>
        <p:nvSpPr>
          <p:cNvPr id="76" name="Oval 75">
            <a:extLst>
              <a:ext uri="{FF2B5EF4-FFF2-40B4-BE49-F238E27FC236}">
                <a16:creationId xmlns:a16="http://schemas.microsoft.com/office/drawing/2014/main" id="{A9F81972-6E47-99B5-B161-6FA445B8EA21}"/>
              </a:ext>
            </a:extLst>
          </p:cNvPr>
          <p:cNvSpPr/>
          <p:nvPr/>
        </p:nvSpPr>
        <p:spPr>
          <a:xfrm>
            <a:off x="7514955" y="4564615"/>
            <a:ext cx="54244" cy="54244"/>
          </a:xfrm>
          <a:prstGeom prst="ellipse">
            <a:avLst/>
          </a:prstGeom>
          <a:solidFill>
            <a:srgbClr val="FE000C"/>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7" name="Rectangle 76">
            <a:extLst>
              <a:ext uri="{FF2B5EF4-FFF2-40B4-BE49-F238E27FC236}">
                <a16:creationId xmlns:a16="http://schemas.microsoft.com/office/drawing/2014/main" id="{C54C169C-94F6-8245-68D2-BF6FF437B5B4}"/>
              </a:ext>
            </a:extLst>
          </p:cNvPr>
          <p:cNvSpPr/>
          <p:nvPr/>
        </p:nvSpPr>
        <p:spPr>
          <a:xfrm>
            <a:off x="6773701" y="4524385"/>
            <a:ext cx="351936" cy="202040"/>
          </a:xfrm>
          <a:prstGeom prst="rect">
            <a:avLst/>
          </a:prstGeom>
          <a:solidFill>
            <a:srgbClr val="13A2DD"/>
          </a:solidFill>
          <a:ln>
            <a:solidFill>
              <a:srgbClr val="13A2DD"/>
            </a:solid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marL="0" lvl="0" indent="0" algn="ctr">
              <a:lnSpc>
                <a:spcPct val="150000"/>
              </a:lnSpc>
              <a:buNone/>
            </a:pPr>
            <a:r>
              <a:rPr lang="en-GB" sz="900" dirty="0">
                <a:solidFill>
                  <a:schemeClr val="bg1"/>
                </a:solidFill>
                <a:latin typeface="EMprint" panose="020B0503020204020204" pitchFamily="34" charset="0"/>
                <a:cs typeface="Arial" panose="020B0604020202020204" pitchFamily="34" charset="0"/>
              </a:rPr>
              <a:t>Bluff</a:t>
            </a:r>
          </a:p>
        </p:txBody>
      </p:sp>
      <p:cxnSp>
        <p:nvCxnSpPr>
          <p:cNvPr id="78" name="Straight Connector 77">
            <a:extLst>
              <a:ext uri="{FF2B5EF4-FFF2-40B4-BE49-F238E27FC236}">
                <a16:creationId xmlns:a16="http://schemas.microsoft.com/office/drawing/2014/main" id="{8F77F924-21F4-E576-59AA-AF128DF7A9D1}"/>
              </a:ext>
            </a:extLst>
          </p:cNvPr>
          <p:cNvCxnSpPr>
            <a:cxnSpLocks/>
            <a:stCxn id="77" idx="3"/>
            <a:endCxn id="79" idx="7"/>
          </p:cNvCxnSpPr>
          <p:nvPr/>
        </p:nvCxnSpPr>
        <p:spPr>
          <a:xfrm>
            <a:off x="7125637" y="4625405"/>
            <a:ext cx="267424" cy="78574"/>
          </a:xfrm>
          <a:prstGeom prst="line">
            <a:avLst/>
          </a:prstGeom>
          <a:ln w="12700">
            <a:solidFill>
              <a:srgbClr val="13A2DD"/>
            </a:solidFill>
          </a:ln>
          <a:effectLst/>
        </p:spPr>
        <p:style>
          <a:lnRef idx="2">
            <a:schemeClr val="accent1"/>
          </a:lnRef>
          <a:fillRef idx="0">
            <a:schemeClr val="accent1"/>
          </a:fillRef>
          <a:effectRef idx="1">
            <a:schemeClr val="accent1"/>
          </a:effectRef>
          <a:fontRef idx="minor">
            <a:schemeClr val="tx1"/>
          </a:fontRef>
        </p:style>
      </p:cxnSp>
      <p:sp>
        <p:nvSpPr>
          <p:cNvPr id="79" name="Oval 78">
            <a:extLst>
              <a:ext uri="{FF2B5EF4-FFF2-40B4-BE49-F238E27FC236}">
                <a16:creationId xmlns:a16="http://schemas.microsoft.com/office/drawing/2014/main" id="{58F875F4-6C8B-9CE9-1044-0F2F697469B8}"/>
              </a:ext>
            </a:extLst>
          </p:cNvPr>
          <p:cNvSpPr/>
          <p:nvPr/>
        </p:nvSpPr>
        <p:spPr>
          <a:xfrm>
            <a:off x="7346761" y="4696035"/>
            <a:ext cx="54244" cy="54244"/>
          </a:xfrm>
          <a:prstGeom prst="ellipse">
            <a:avLst/>
          </a:prstGeom>
          <a:solidFill>
            <a:srgbClr val="FE000C"/>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Rectangle 11">
            <a:extLst>
              <a:ext uri="{FF2B5EF4-FFF2-40B4-BE49-F238E27FC236}">
                <a16:creationId xmlns:a16="http://schemas.microsoft.com/office/drawing/2014/main" id="{DC7C031D-EB3C-F44A-CA45-EB29E3213E9E}"/>
              </a:ext>
            </a:extLst>
          </p:cNvPr>
          <p:cNvSpPr/>
          <p:nvPr/>
        </p:nvSpPr>
        <p:spPr>
          <a:xfrm>
            <a:off x="2808454" y="843348"/>
            <a:ext cx="606254" cy="202040"/>
          </a:xfrm>
          <a:prstGeom prst="rect">
            <a:avLst/>
          </a:prstGeom>
          <a:solidFill>
            <a:srgbClr val="FE000C"/>
          </a:solidFill>
          <a:ln>
            <a:no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marL="0" lvl="0" indent="0" algn="ctr">
              <a:lnSpc>
                <a:spcPct val="150000"/>
              </a:lnSpc>
              <a:buNone/>
            </a:pPr>
            <a:r>
              <a:rPr lang="en-GB" sz="900" dirty="0">
                <a:solidFill>
                  <a:schemeClr val="bg1"/>
                </a:solidFill>
                <a:latin typeface="EMprint" panose="020B0503020204020204" pitchFamily="34" charset="0"/>
                <a:cs typeface="Arial" panose="020B0604020202020204" pitchFamily="34" charset="0"/>
              </a:rPr>
              <a:t>Rotterdam</a:t>
            </a:r>
          </a:p>
        </p:txBody>
      </p:sp>
      <p:sp>
        <p:nvSpPr>
          <p:cNvPr id="11" name="Oval 10">
            <a:extLst>
              <a:ext uri="{FF2B5EF4-FFF2-40B4-BE49-F238E27FC236}">
                <a16:creationId xmlns:a16="http://schemas.microsoft.com/office/drawing/2014/main" id="{A087BD50-C50B-070A-A2BD-1EAE2CAF23C2}"/>
              </a:ext>
            </a:extLst>
          </p:cNvPr>
          <p:cNvSpPr/>
          <p:nvPr/>
        </p:nvSpPr>
        <p:spPr>
          <a:xfrm>
            <a:off x="2391814" y="894659"/>
            <a:ext cx="54244" cy="54244"/>
          </a:xfrm>
          <a:prstGeom prst="ellipse">
            <a:avLst/>
          </a:prstGeom>
          <a:solidFill>
            <a:srgbClr val="FE000C"/>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443F1286-6B51-7863-9B6F-201A24EDE606}"/>
              </a:ext>
            </a:extLst>
          </p:cNvPr>
          <p:cNvSpPr/>
          <p:nvPr/>
        </p:nvSpPr>
        <p:spPr>
          <a:xfrm>
            <a:off x="2565962" y="1100341"/>
            <a:ext cx="533077" cy="202040"/>
          </a:xfrm>
          <a:prstGeom prst="rect">
            <a:avLst/>
          </a:prstGeom>
          <a:solidFill>
            <a:srgbClr val="FE000C"/>
          </a:solidFill>
          <a:ln>
            <a:no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algn="ctr">
              <a:lnSpc>
                <a:spcPct val="150000"/>
              </a:lnSpc>
            </a:pPr>
            <a:r>
              <a:rPr lang="en-GB" sz="900" dirty="0">
                <a:solidFill>
                  <a:schemeClr val="bg1"/>
                </a:solidFill>
                <a:latin typeface="EMprint" panose="020B0503020204020204" pitchFamily="34" charset="0"/>
                <a:cs typeface="Arial" panose="020B0604020202020204" pitchFamily="34" charset="0"/>
              </a:rPr>
              <a:t>Flushing</a:t>
            </a:r>
          </a:p>
        </p:txBody>
      </p:sp>
      <p:cxnSp>
        <p:nvCxnSpPr>
          <p:cNvPr id="17" name="Straight Connector 16">
            <a:extLst>
              <a:ext uri="{FF2B5EF4-FFF2-40B4-BE49-F238E27FC236}">
                <a16:creationId xmlns:a16="http://schemas.microsoft.com/office/drawing/2014/main" id="{A932EDFF-03BD-51CE-38FC-D7C39DE0266A}"/>
              </a:ext>
            </a:extLst>
          </p:cNvPr>
          <p:cNvCxnSpPr>
            <a:cxnSpLocks/>
            <a:stCxn id="5" idx="7"/>
            <a:endCxn id="12" idx="1"/>
          </p:cNvCxnSpPr>
          <p:nvPr/>
        </p:nvCxnSpPr>
        <p:spPr>
          <a:xfrm flipV="1">
            <a:off x="2287794" y="944368"/>
            <a:ext cx="520660" cy="288064"/>
          </a:xfrm>
          <a:prstGeom prst="line">
            <a:avLst/>
          </a:prstGeom>
          <a:ln w="12700">
            <a:solidFill>
              <a:srgbClr val="FE000C"/>
            </a:solidFill>
          </a:ln>
          <a:effectLst/>
        </p:spPr>
        <p:style>
          <a:lnRef idx="2">
            <a:schemeClr val="accent1"/>
          </a:lnRef>
          <a:fillRef idx="0">
            <a:schemeClr val="accent1"/>
          </a:fillRef>
          <a:effectRef idx="1">
            <a:schemeClr val="accent1"/>
          </a:effectRef>
          <a:fontRef idx="minor">
            <a:schemeClr val="tx1"/>
          </a:fontRef>
        </p:style>
      </p:cxnSp>
      <p:sp>
        <p:nvSpPr>
          <p:cNvPr id="5" name="Oval 4">
            <a:extLst>
              <a:ext uri="{FF2B5EF4-FFF2-40B4-BE49-F238E27FC236}">
                <a16:creationId xmlns:a16="http://schemas.microsoft.com/office/drawing/2014/main" id="{A49F1366-5FFA-3E32-197B-152E576AA164}"/>
              </a:ext>
            </a:extLst>
          </p:cNvPr>
          <p:cNvSpPr/>
          <p:nvPr/>
        </p:nvSpPr>
        <p:spPr>
          <a:xfrm>
            <a:off x="2241494" y="1224488"/>
            <a:ext cx="54244" cy="54244"/>
          </a:xfrm>
          <a:prstGeom prst="ellipse">
            <a:avLst/>
          </a:prstGeom>
          <a:solidFill>
            <a:srgbClr val="FE000C"/>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DE7B0771-D07E-642F-E14C-FA4CE7299197}"/>
              </a:ext>
            </a:extLst>
          </p:cNvPr>
          <p:cNvCxnSpPr>
            <a:cxnSpLocks/>
            <a:stCxn id="5" idx="6"/>
            <a:endCxn id="15" idx="1"/>
          </p:cNvCxnSpPr>
          <p:nvPr/>
        </p:nvCxnSpPr>
        <p:spPr>
          <a:xfrm flipV="1">
            <a:off x="2295738" y="1201361"/>
            <a:ext cx="270224" cy="50249"/>
          </a:xfrm>
          <a:prstGeom prst="line">
            <a:avLst/>
          </a:prstGeom>
          <a:ln w="12700">
            <a:solidFill>
              <a:srgbClr val="FE000C"/>
            </a:solidFill>
          </a:ln>
          <a:effectLst/>
        </p:spPr>
        <p:style>
          <a:lnRef idx="2">
            <a:schemeClr val="accent1"/>
          </a:lnRef>
          <a:fillRef idx="0">
            <a:schemeClr val="accent1"/>
          </a:fillRef>
          <a:effectRef idx="1">
            <a:schemeClr val="accent1"/>
          </a:effectRef>
          <a:fontRef idx="minor">
            <a:schemeClr val="tx1"/>
          </a:fontRef>
        </p:style>
      </p:cxnSp>
      <p:sp>
        <p:nvSpPr>
          <p:cNvPr id="25" name="Rectangle 24">
            <a:extLst>
              <a:ext uri="{FF2B5EF4-FFF2-40B4-BE49-F238E27FC236}">
                <a16:creationId xmlns:a16="http://schemas.microsoft.com/office/drawing/2014/main" id="{CB9F2A1F-6457-41CA-274D-68992FBABD1F}"/>
              </a:ext>
            </a:extLst>
          </p:cNvPr>
          <p:cNvSpPr/>
          <p:nvPr/>
        </p:nvSpPr>
        <p:spPr>
          <a:xfrm>
            <a:off x="1479174" y="751414"/>
            <a:ext cx="638385" cy="202040"/>
          </a:xfrm>
          <a:prstGeom prst="rect">
            <a:avLst/>
          </a:prstGeom>
          <a:solidFill>
            <a:srgbClr val="FE000C"/>
          </a:solidFill>
          <a:ln>
            <a:no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algn="ctr">
              <a:lnSpc>
                <a:spcPct val="150000"/>
              </a:lnSpc>
            </a:pPr>
            <a:r>
              <a:rPr lang="en-US" sz="900" dirty="0">
                <a:solidFill>
                  <a:schemeClr val="bg1"/>
                </a:solidFill>
                <a:latin typeface="EMprint" panose="020B0503020204020204" pitchFamily="34" charset="0"/>
                <a:ea typeface="EMprint" panose="020B0503020204020204" pitchFamily="34" charset="0"/>
              </a:rPr>
              <a:t>Zeebrugge</a:t>
            </a:r>
          </a:p>
        </p:txBody>
      </p:sp>
      <p:sp>
        <p:nvSpPr>
          <p:cNvPr id="26" name="Rectangle 25">
            <a:extLst>
              <a:ext uri="{FF2B5EF4-FFF2-40B4-BE49-F238E27FC236}">
                <a16:creationId xmlns:a16="http://schemas.microsoft.com/office/drawing/2014/main" id="{7861FC03-AB41-B2E3-F075-02006ABEBFC9}"/>
              </a:ext>
            </a:extLst>
          </p:cNvPr>
          <p:cNvSpPr/>
          <p:nvPr/>
        </p:nvSpPr>
        <p:spPr>
          <a:xfrm>
            <a:off x="1479175" y="974934"/>
            <a:ext cx="527884" cy="202040"/>
          </a:xfrm>
          <a:prstGeom prst="rect">
            <a:avLst/>
          </a:prstGeom>
          <a:solidFill>
            <a:srgbClr val="FE000C"/>
          </a:solidFill>
          <a:ln>
            <a:no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marL="0" lvl="0" indent="0" algn="ctr">
              <a:lnSpc>
                <a:spcPct val="150000"/>
              </a:lnSpc>
              <a:buNone/>
            </a:pPr>
            <a:r>
              <a:rPr lang="en-US" sz="900" dirty="0">
                <a:solidFill>
                  <a:schemeClr val="bg1"/>
                </a:solidFill>
                <a:latin typeface="EMprint" panose="020B0503020204020204" pitchFamily="34" charset="0"/>
                <a:ea typeface="EMprint" panose="020B0503020204020204" pitchFamily="34" charset="0"/>
              </a:rPr>
              <a:t>Antwerp</a:t>
            </a:r>
            <a:endParaRPr lang="en-GB" sz="900" dirty="0">
              <a:solidFill>
                <a:schemeClr val="bg1"/>
              </a:solidFill>
              <a:latin typeface="EMprint" panose="020B0503020204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id="{8932487C-CA11-6D2E-C37D-A2EA246DBE37}"/>
              </a:ext>
            </a:extLst>
          </p:cNvPr>
          <p:cNvCxnSpPr>
            <a:cxnSpLocks/>
            <a:stCxn id="7" idx="0"/>
          </p:cNvCxnSpPr>
          <p:nvPr/>
        </p:nvCxnSpPr>
        <p:spPr>
          <a:xfrm flipH="1" flipV="1">
            <a:off x="2117559" y="855689"/>
            <a:ext cx="120577" cy="399279"/>
          </a:xfrm>
          <a:prstGeom prst="line">
            <a:avLst/>
          </a:prstGeom>
          <a:ln w="12700">
            <a:solidFill>
              <a:srgbClr val="FE000C"/>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C29A430A-164B-ADAC-C367-A9ED29EEAC54}"/>
              </a:ext>
            </a:extLst>
          </p:cNvPr>
          <p:cNvCxnSpPr>
            <a:cxnSpLocks/>
            <a:stCxn id="7" idx="1"/>
            <a:endCxn id="26" idx="3"/>
          </p:cNvCxnSpPr>
          <p:nvPr/>
        </p:nvCxnSpPr>
        <p:spPr>
          <a:xfrm flipH="1" flipV="1">
            <a:off x="2007059" y="1075954"/>
            <a:ext cx="211899" cy="186958"/>
          </a:xfrm>
          <a:prstGeom prst="line">
            <a:avLst/>
          </a:prstGeom>
          <a:ln w="12700">
            <a:solidFill>
              <a:srgbClr val="FE000C"/>
            </a:solidFill>
          </a:ln>
          <a:effectLst/>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EE1D266E-782F-6AF3-DB7A-DF5A679A9C3A}"/>
              </a:ext>
            </a:extLst>
          </p:cNvPr>
          <p:cNvSpPr/>
          <p:nvPr/>
        </p:nvSpPr>
        <p:spPr>
          <a:xfrm>
            <a:off x="2211014" y="1254968"/>
            <a:ext cx="54244" cy="54244"/>
          </a:xfrm>
          <a:prstGeom prst="ellipse">
            <a:avLst/>
          </a:prstGeom>
          <a:solidFill>
            <a:srgbClr val="FE000C"/>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106C85FF-D609-D3A1-EDBE-A46FBACA4863}"/>
              </a:ext>
            </a:extLst>
          </p:cNvPr>
          <p:cNvSpPr txBox="1"/>
          <p:nvPr/>
        </p:nvSpPr>
        <p:spPr>
          <a:xfrm>
            <a:off x="583276" y="331153"/>
            <a:ext cx="1149269" cy="276999"/>
          </a:xfrm>
          <a:prstGeom prst="rect">
            <a:avLst/>
          </a:prstGeom>
          <a:noFill/>
        </p:spPr>
        <p:txBody>
          <a:bodyPr wrap="square" rtlCol="0">
            <a:spAutoFit/>
          </a:bodyPr>
          <a:lstStyle/>
          <a:p>
            <a:r>
              <a:rPr lang="en-US" sz="1200" b="1" dirty="0">
                <a:solidFill>
                  <a:srgbClr val="13A2DE"/>
                </a:solidFill>
                <a:latin typeface="EMprint" panose="020B0503020204020204" pitchFamily="34" charset="0"/>
              </a:rPr>
              <a:t>ARA Region</a:t>
            </a:r>
          </a:p>
        </p:txBody>
      </p:sp>
      <p:sp>
        <p:nvSpPr>
          <p:cNvPr id="20" name="Oval 19">
            <a:extLst>
              <a:ext uri="{FF2B5EF4-FFF2-40B4-BE49-F238E27FC236}">
                <a16:creationId xmlns:a16="http://schemas.microsoft.com/office/drawing/2014/main" id="{09AF5F73-7F23-040D-6986-FEC7FB8B7B82}"/>
              </a:ext>
            </a:extLst>
          </p:cNvPr>
          <p:cNvSpPr/>
          <p:nvPr/>
        </p:nvSpPr>
        <p:spPr>
          <a:xfrm>
            <a:off x="2369062" y="918707"/>
            <a:ext cx="54244" cy="54244"/>
          </a:xfrm>
          <a:prstGeom prst="ellipse">
            <a:avLst/>
          </a:prstGeom>
          <a:solidFill>
            <a:srgbClr val="FE000C"/>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2" name="Oval 21">
            <a:extLst>
              <a:ext uri="{FF2B5EF4-FFF2-40B4-BE49-F238E27FC236}">
                <a16:creationId xmlns:a16="http://schemas.microsoft.com/office/drawing/2014/main" id="{B85D7B99-C9A6-01AD-1EC7-FDA911A1166F}"/>
              </a:ext>
            </a:extLst>
          </p:cNvPr>
          <p:cNvSpPr/>
          <p:nvPr/>
        </p:nvSpPr>
        <p:spPr>
          <a:xfrm>
            <a:off x="2244946" y="843866"/>
            <a:ext cx="54244" cy="54244"/>
          </a:xfrm>
          <a:prstGeom prst="ellipse">
            <a:avLst/>
          </a:prstGeom>
          <a:solidFill>
            <a:srgbClr val="FE000C"/>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AB8408E7-D6F2-1AE5-A973-4CBD4606C0D9}"/>
              </a:ext>
            </a:extLst>
          </p:cNvPr>
          <p:cNvSpPr/>
          <p:nvPr/>
        </p:nvSpPr>
        <p:spPr>
          <a:xfrm>
            <a:off x="2895755" y="565074"/>
            <a:ext cx="382400" cy="164289"/>
          </a:xfrm>
          <a:prstGeom prst="rect">
            <a:avLst/>
          </a:prstGeom>
          <a:solidFill>
            <a:srgbClr val="13A2DD"/>
          </a:solidFill>
          <a:ln>
            <a:solidFill>
              <a:srgbClr val="13A2DD"/>
            </a:solid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marL="0" lvl="0" indent="0" algn="ctr">
              <a:lnSpc>
                <a:spcPct val="150000"/>
              </a:lnSpc>
              <a:buNone/>
            </a:pPr>
            <a:r>
              <a:rPr lang="en-GB" sz="900" dirty="0">
                <a:solidFill>
                  <a:schemeClr val="bg1"/>
                </a:solidFill>
                <a:latin typeface="EMprint" panose="020B0503020204020204" pitchFamily="34" charset="0"/>
                <a:cs typeface="Arial" panose="020B0604020202020204" pitchFamily="34" charset="0"/>
              </a:rPr>
              <a:t>Larvik</a:t>
            </a:r>
          </a:p>
        </p:txBody>
      </p:sp>
      <p:cxnSp>
        <p:nvCxnSpPr>
          <p:cNvPr id="24" name="Straight Connector 23">
            <a:extLst>
              <a:ext uri="{FF2B5EF4-FFF2-40B4-BE49-F238E27FC236}">
                <a16:creationId xmlns:a16="http://schemas.microsoft.com/office/drawing/2014/main" id="{EE36FB3D-4CF8-E719-4C34-5E5C4D15F39C}"/>
              </a:ext>
            </a:extLst>
          </p:cNvPr>
          <p:cNvCxnSpPr>
            <a:cxnSpLocks/>
            <a:endCxn id="23" idx="2"/>
          </p:cNvCxnSpPr>
          <p:nvPr/>
        </p:nvCxnSpPr>
        <p:spPr>
          <a:xfrm flipV="1">
            <a:off x="2429086" y="729363"/>
            <a:ext cx="657869" cy="216839"/>
          </a:xfrm>
          <a:prstGeom prst="line">
            <a:avLst/>
          </a:prstGeom>
          <a:ln w="12700">
            <a:solidFill>
              <a:srgbClr val="13A2DD"/>
            </a:solidFill>
          </a:ln>
          <a:effectLst/>
        </p:spPr>
        <p:style>
          <a:lnRef idx="2">
            <a:schemeClr val="accent1"/>
          </a:lnRef>
          <a:fillRef idx="0">
            <a:schemeClr val="accent1"/>
          </a:fillRef>
          <a:effectRef idx="1">
            <a:schemeClr val="accent1"/>
          </a:effectRef>
          <a:fontRef idx="minor">
            <a:schemeClr val="tx1"/>
          </a:fontRef>
        </p:style>
      </p:cxnSp>
      <p:sp>
        <p:nvSpPr>
          <p:cNvPr id="87" name="Rectangle 86">
            <a:extLst>
              <a:ext uri="{FF2B5EF4-FFF2-40B4-BE49-F238E27FC236}">
                <a16:creationId xmlns:a16="http://schemas.microsoft.com/office/drawing/2014/main" id="{F4D8D3D9-9546-2B9A-28FC-64D79BE808CF}"/>
              </a:ext>
            </a:extLst>
          </p:cNvPr>
          <p:cNvSpPr/>
          <p:nvPr/>
        </p:nvSpPr>
        <p:spPr>
          <a:xfrm>
            <a:off x="1657092" y="476026"/>
            <a:ext cx="527884" cy="202040"/>
          </a:xfrm>
          <a:prstGeom prst="rect">
            <a:avLst/>
          </a:prstGeom>
          <a:solidFill>
            <a:srgbClr val="13A2DD"/>
          </a:solidFill>
          <a:ln>
            <a:no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marL="0" lvl="0" indent="0" algn="ctr">
              <a:lnSpc>
                <a:spcPct val="150000"/>
              </a:lnSpc>
              <a:buNone/>
            </a:pPr>
            <a:r>
              <a:rPr lang="en-US" sz="900" dirty="0">
                <a:solidFill>
                  <a:schemeClr val="bg1"/>
                </a:solidFill>
                <a:latin typeface="EMprint" panose="020B0503020204020204" pitchFamily="34" charset="0"/>
                <a:ea typeface="EMprint" panose="020B0503020204020204" pitchFamily="34" charset="0"/>
              </a:rPr>
              <a:t>Bergen</a:t>
            </a:r>
            <a:endParaRPr lang="en-GB" sz="900" dirty="0">
              <a:solidFill>
                <a:schemeClr val="bg1"/>
              </a:solidFill>
              <a:latin typeface="EMprint" panose="020B0503020204020204" pitchFamily="34" charset="0"/>
              <a:cs typeface="Arial" panose="020B0604020202020204" pitchFamily="34" charset="0"/>
            </a:endParaRPr>
          </a:p>
        </p:txBody>
      </p:sp>
      <p:cxnSp>
        <p:nvCxnSpPr>
          <p:cNvPr id="88" name="Straight Connector 87">
            <a:extLst>
              <a:ext uri="{FF2B5EF4-FFF2-40B4-BE49-F238E27FC236}">
                <a16:creationId xmlns:a16="http://schemas.microsoft.com/office/drawing/2014/main" id="{2BE6B344-C874-661C-E22A-462C59A538A7}"/>
              </a:ext>
            </a:extLst>
          </p:cNvPr>
          <p:cNvCxnSpPr>
            <a:cxnSpLocks/>
            <a:stCxn id="22" idx="1"/>
          </p:cNvCxnSpPr>
          <p:nvPr/>
        </p:nvCxnSpPr>
        <p:spPr>
          <a:xfrm flipH="1" flipV="1">
            <a:off x="2182283" y="584968"/>
            <a:ext cx="70607" cy="266842"/>
          </a:xfrm>
          <a:prstGeom prst="line">
            <a:avLst/>
          </a:prstGeom>
          <a:ln w="12700">
            <a:solidFill>
              <a:srgbClr val="13A2D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5582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46ED0B1-93DA-CE87-13CA-927686061715}"/>
              </a:ext>
            </a:extLst>
          </p:cNvPr>
          <p:cNvSpPr/>
          <p:nvPr/>
        </p:nvSpPr>
        <p:spPr>
          <a:xfrm>
            <a:off x="-10509" y="0"/>
            <a:ext cx="5394856" cy="5143500"/>
          </a:xfrm>
          <a:prstGeom prst="rect">
            <a:avLst/>
          </a:prstGeom>
          <a:solidFill>
            <a:srgbClr val="043957"/>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8988F54B-64AB-554D-8BC0-FAE967595496}"/>
              </a:ext>
            </a:extLst>
          </p:cNvPr>
          <p:cNvCxnSpPr>
            <a:cxnSpLocks/>
          </p:cNvCxnSpPr>
          <p:nvPr/>
        </p:nvCxnSpPr>
        <p:spPr>
          <a:xfrm>
            <a:off x="526582" y="611773"/>
            <a:ext cx="0" cy="220125"/>
          </a:xfrm>
          <a:prstGeom prst="line">
            <a:avLst/>
          </a:prstGeom>
          <a:ln w="28575" cap="rnd">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1"/>
          </p:nvPr>
        </p:nvSpPr>
        <p:spPr/>
        <p:txBody>
          <a:bodyPr/>
          <a:lstStyle/>
          <a:p>
            <a:pPr algn="r"/>
            <a:fld id="{6BCEAF00-35EE-2349-AC37-D94588E1CC52}" type="slidenum">
              <a:rPr lang="en-US" smtClean="0"/>
              <a:pPr algn="r"/>
              <a:t>4</a:t>
            </a:fld>
            <a:endParaRPr lang="en-US"/>
          </a:p>
        </p:txBody>
      </p:sp>
      <p:pic>
        <p:nvPicPr>
          <p:cNvPr id="16" name="Content Placeholder 11" descr="A picture containing text, clipart&#10;&#10;Description automatically generated">
            <a:extLst>
              <a:ext uri="{FF2B5EF4-FFF2-40B4-BE49-F238E27FC236}">
                <a16:creationId xmlns:a16="http://schemas.microsoft.com/office/drawing/2014/main" id="{730DAE99-50E0-6141-B161-0FC65B007CA8}"/>
              </a:ext>
            </a:extLst>
          </p:cNvPr>
          <p:cNvPicPr>
            <a:picLocks noChangeAspect="1"/>
          </p:cNvPicPr>
          <p:nvPr/>
        </p:nvPicPr>
        <p:blipFill>
          <a:blip r:embed="rId3">
            <a:alphaModFix/>
          </a:blip>
          <a:stretch>
            <a:fillRect/>
          </a:stretch>
        </p:blipFill>
        <p:spPr bwMode="auto">
          <a:xfrm>
            <a:off x="231941" y="4834653"/>
            <a:ext cx="589281" cy="1178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9" name="Title 3">
            <a:extLst>
              <a:ext uri="{FF2B5EF4-FFF2-40B4-BE49-F238E27FC236}">
                <a16:creationId xmlns:a16="http://schemas.microsoft.com/office/drawing/2014/main" id="{C0262243-AD32-6DA8-5219-BF78D634F4A6}"/>
              </a:ext>
            </a:extLst>
          </p:cNvPr>
          <p:cNvSpPr txBox="1">
            <a:spLocks/>
          </p:cNvSpPr>
          <p:nvPr/>
        </p:nvSpPr>
        <p:spPr bwMode="auto">
          <a:xfrm>
            <a:off x="648000" y="540000"/>
            <a:ext cx="3930053" cy="4829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408194" rtl="0" eaLnBrk="1" fontAlgn="base" hangingPunct="1">
              <a:spcBef>
                <a:spcPct val="0"/>
              </a:spcBef>
              <a:spcAft>
                <a:spcPct val="0"/>
              </a:spcAft>
              <a:defRPr sz="2600" kern="1200">
                <a:solidFill>
                  <a:schemeClr val="tx2"/>
                </a:solidFill>
                <a:latin typeface="Arial"/>
                <a:ea typeface="Arial"/>
                <a:cs typeface="Arial"/>
              </a:defRPr>
            </a:lvl1pPr>
            <a:lvl2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2pPr>
            <a:lvl3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3pPr>
            <a:lvl4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4pPr>
            <a:lvl5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5pPr>
            <a:lvl6pPr marL="408194" algn="l" defTabSz="408194" rtl="0" eaLnBrk="1" fontAlgn="base" hangingPunct="1">
              <a:spcBef>
                <a:spcPct val="0"/>
              </a:spcBef>
              <a:spcAft>
                <a:spcPct val="0"/>
              </a:spcAft>
              <a:defRPr sz="2500">
                <a:solidFill>
                  <a:schemeClr val="tx1"/>
                </a:solidFill>
                <a:latin typeface="Arial" charset="0"/>
                <a:ea typeface="ヒラギノ角ゴ Pro W3" charset="0"/>
              </a:defRPr>
            </a:lvl6pPr>
            <a:lvl7pPr marL="816388" algn="l" defTabSz="408194" rtl="0" eaLnBrk="1" fontAlgn="base" hangingPunct="1">
              <a:spcBef>
                <a:spcPct val="0"/>
              </a:spcBef>
              <a:spcAft>
                <a:spcPct val="0"/>
              </a:spcAft>
              <a:defRPr sz="2500">
                <a:solidFill>
                  <a:schemeClr val="tx1"/>
                </a:solidFill>
                <a:latin typeface="Arial" charset="0"/>
                <a:ea typeface="ヒラギノ角ゴ Pro W3" charset="0"/>
              </a:defRPr>
            </a:lvl7pPr>
            <a:lvl8pPr marL="1224582" algn="l" defTabSz="408194" rtl="0" eaLnBrk="1" fontAlgn="base" hangingPunct="1">
              <a:spcBef>
                <a:spcPct val="0"/>
              </a:spcBef>
              <a:spcAft>
                <a:spcPct val="0"/>
              </a:spcAft>
              <a:defRPr sz="2500">
                <a:solidFill>
                  <a:schemeClr val="tx1"/>
                </a:solidFill>
                <a:latin typeface="Arial" charset="0"/>
                <a:ea typeface="ヒラギノ角ゴ Pro W3" charset="0"/>
              </a:defRPr>
            </a:lvl8pPr>
            <a:lvl9pPr marL="1632776" algn="l" defTabSz="408194" rtl="0" eaLnBrk="1" fontAlgn="base" hangingPunct="1">
              <a:spcBef>
                <a:spcPct val="0"/>
              </a:spcBef>
              <a:spcAft>
                <a:spcPct val="0"/>
              </a:spcAft>
              <a:defRPr sz="2500">
                <a:solidFill>
                  <a:schemeClr val="tx1"/>
                </a:solidFill>
                <a:latin typeface="Arial" charset="0"/>
                <a:ea typeface="ヒラギノ角ゴ Pro W3" charset="0"/>
              </a:defRPr>
            </a:lvl9pPr>
          </a:lstStyle>
          <a:p>
            <a:r>
              <a:rPr lang="en-GB" sz="2400" dirty="0">
                <a:solidFill>
                  <a:schemeClr val="bg1"/>
                </a:solidFill>
                <a:latin typeface="EMprint" panose="020B0503020204020204" pitchFamily="34" charset="0"/>
                <a:cs typeface="Arial" panose="020B0604020202020204" pitchFamily="34" charset="0"/>
              </a:rPr>
              <a:t>Marine Port Guide</a:t>
            </a:r>
            <a:endParaRPr lang="en-US" sz="2400" dirty="0">
              <a:solidFill>
                <a:schemeClr val="bg1"/>
              </a:solidFill>
              <a:latin typeface="EMprint" panose="020B0503020204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7FD3D5D8-EA2C-2D64-9F73-8FED485571BF}"/>
              </a:ext>
            </a:extLst>
          </p:cNvPr>
          <p:cNvSpPr txBox="1"/>
          <p:nvPr/>
        </p:nvSpPr>
        <p:spPr>
          <a:xfrm>
            <a:off x="611999" y="1159860"/>
            <a:ext cx="3930053" cy="1660839"/>
          </a:xfrm>
          <a:prstGeom prst="rect">
            <a:avLst/>
          </a:prstGeom>
          <a:noFill/>
        </p:spPr>
        <p:txBody>
          <a:bodyPr wrap="square" rtlCol="0">
            <a:spAutoFit/>
          </a:bodyPr>
          <a:lstStyle/>
          <a:p>
            <a:pPr>
              <a:lnSpc>
                <a:spcPct val="114000"/>
              </a:lnSpc>
            </a:pPr>
            <a:r>
              <a:rPr lang="en-GB" sz="1000" b="1" dirty="0">
                <a:solidFill>
                  <a:schemeClr val="bg1"/>
                </a:solidFill>
                <a:latin typeface="EMprint" panose="020B0503020204020204" pitchFamily="34" charset="0"/>
                <a:cs typeface="Arial" panose="020B0604020202020204" pitchFamily="34" charset="0"/>
              </a:rPr>
              <a:t>Quality, Reliability, Integrity</a:t>
            </a:r>
          </a:p>
          <a:p>
            <a:pPr>
              <a:lnSpc>
                <a:spcPct val="114000"/>
              </a:lnSpc>
            </a:pPr>
            <a:endParaRPr lang="en-GB" sz="1000" dirty="0">
              <a:solidFill>
                <a:schemeClr val="bg1"/>
              </a:solidFill>
              <a:latin typeface="EMprint" panose="020B0503020204020204" pitchFamily="34" charset="0"/>
              <a:cs typeface="Arial" panose="020B0604020202020204" pitchFamily="34" charset="0"/>
            </a:endParaRPr>
          </a:p>
          <a:p>
            <a:pPr>
              <a:lnSpc>
                <a:spcPct val="114000"/>
              </a:lnSpc>
            </a:pPr>
            <a:r>
              <a:rPr lang="en-GB" sz="1000" dirty="0">
                <a:solidFill>
                  <a:schemeClr val="bg1"/>
                </a:solidFill>
                <a:latin typeface="EMprint" panose="020B0503020204020204" pitchFamily="34" charset="0"/>
                <a:cs typeface="Arial" panose="020B0604020202020204" pitchFamily="34" charset="0"/>
              </a:rPr>
              <a:t>ExxonMobil has more than 50 years of experience in supplying </a:t>
            </a:r>
            <a:r>
              <a:rPr lang="pl-PL" sz="1000" dirty="0">
                <a:solidFill>
                  <a:schemeClr val="bg1"/>
                </a:solidFill>
                <a:latin typeface="EMprint" panose="020B0503020204020204" pitchFamily="34" charset="0"/>
                <a:cs typeface="Arial" panose="020B0604020202020204" pitchFamily="34" charset="0"/>
              </a:rPr>
              <a:t>high-quality </a:t>
            </a:r>
            <a:r>
              <a:rPr lang="en-GB" sz="1000" dirty="0">
                <a:solidFill>
                  <a:schemeClr val="bg1"/>
                </a:solidFill>
                <a:latin typeface="EMprint" panose="020B0503020204020204" pitchFamily="34" charset="0"/>
                <a:cs typeface="Arial" panose="020B0604020202020204" pitchFamily="34" charset="0"/>
              </a:rPr>
              <a:t>fuel</a:t>
            </a:r>
            <a:r>
              <a:rPr lang="pl-PL" sz="1000" dirty="0">
                <a:solidFill>
                  <a:schemeClr val="bg1"/>
                </a:solidFill>
                <a:latin typeface="EMprint" panose="020B0503020204020204" pitchFamily="34" charset="0"/>
                <a:cs typeface="Arial" panose="020B0604020202020204" pitchFamily="34" charset="0"/>
              </a:rPr>
              <a:t>s</a:t>
            </a:r>
            <a:r>
              <a:rPr lang="en-GB" sz="1000" dirty="0">
                <a:solidFill>
                  <a:schemeClr val="bg1"/>
                </a:solidFill>
                <a:latin typeface="EMprint" panose="020B0503020204020204" pitchFamily="34" charset="0"/>
                <a:cs typeface="Arial" panose="020B0604020202020204" pitchFamily="34" charset="0"/>
              </a:rPr>
              <a:t> to the marine industry.</a:t>
            </a:r>
          </a:p>
          <a:p>
            <a:pPr>
              <a:lnSpc>
                <a:spcPct val="114000"/>
              </a:lnSpc>
            </a:pPr>
            <a:endParaRPr lang="en-GB" sz="1000" dirty="0">
              <a:solidFill>
                <a:schemeClr val="bg1"/>
              </a:solidFill>
              <a:latin typeface="EMprint" panose="020B0503020204020204" pitchFamily="34" charset="0"/>
              <a:cs typeface="Arial" panose="020B0604020202020204" pitchFamily="34" charset="0"/>
            </a:endParaRPr>
          </a:p>
          <a:p>
            <a:pPr>
              <a:lnSpc>
                <a:spcPct val="114000"/>
              </a:lnSpc>
            </a:pPr>
            <a:r>
              <a:rPr lang="en-GB" sz="1000" dirty="0">
                <a:solidFill>
                  <a:schemeClr val="bg1"/>
                </a:solidFill>
                <a:latin typeface="EMprint" panose="020B0503020204020204" pitchFamily="34" charset="0"/>
                <a:cs typeface="Arial" panose="020B0604020202020204" pitchFamily="34" charset="0"/>
              </a:rPr>
              <a:t>Our high-quality fuels help deliver consistent performance to vessel owners and operators worldwide. We maintain </a:t>
            </a:r>
            <a:r>
              <a:rPr lang="en-US" sz="1000" dirty="0">
                <a:solidFill>
                  <a:schemeClr val="bg1"/>
                </a:solidFill>
                <a:latin typeface="EMprint" panose="020B0503020204020204" pitchFamily="34" charset="0"/>
                <a:cs typeface="Arial" panose="020B0604020202020204" pitchFamily="34" charset="0"/>
              </a:rPr>
              <a:t>high standards of integrity and ethics across our operations to help provide peace of mind and enable owners and operators to deliver reliably.</a:t>
            </a:r>
            <a:r>
              <a:rPr lang="pl-PL" sz="1000" baseline="30000" dirty="0">
                <a:solidFill>
                  <a:schemeClr val="bg1"/>
                </a:solidFill>
                <a:latin typeface="EMprint" panose="020B0503020204020204" pitchFamily="34" charset="0"/>
                <a:cs typeface="Arial" panose="020B0604020202020204" pitchFamily="34" charset="0"/>
              </a:rPr>
              <a:t>1</a:t>
            </a:r>
            <a:endParaRPr lang="en-GB" sz="1000" dirty="0">
              <a:solidFill>
                <a:schemeClr val="bg1"/>
              </a:solidFill>
              <a:latin typeface="EMprint" panose="020B0503020204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C693938E-7524-48F9-BAB6-9192F4270832}"/>
              </a:ext>
            </a:extLst>
          </p:cNvPr>
          <p:cNvCxnSpPr/>
          <p:nvPr/>
        </p:nvCxnSpPr>
        <p:spPr>
          <a:xfrm>
            <a:off x="428423" y="3342313"/>
            <a:ext cx="3105564" cy="0"/>
          </a:xfrm>
          <a:prstGeom prst="line">
            <a:avLst/>
          </a:prstGeom>
          <a:ln w="28575">
            <a:gradFill flip="none" rotWithShape="1">
              <a:gsLst>
                <a:gs pos="0">
                  <a:srgbClr val="003455"/>
                </a:gs>
                <a:gs pos="52000">
                  <a:srgbClr val="00A3E0"/>
                </a:gs>
                <a:gs pos="100000">
                  <a:srgbClr val="003455"/>
                </a:gs>
              </a:gsLst>
              <a:lin ang="10800000" scaled="1"/>
              <a:tileRect/>
            </a:gradFill>
          </a:ln>
          <a:effectLst/>
        </p:spPr>
        <p:style>
          <a:lnRef idx="2">
            <a:schemeClr val="accent1"/>
          </a:lnRef>
          <a:fillRef idx="0">
            <a:schemeClr val="accent1"/>
          </a:fillRef>
          <a:effectRef idx="1">
            <a:schemeClr val="accent1"/>
          </a:effectRef>
          <a:fontRef idx="minor">
            <a:schemeClr val="tx1"/>
          </a:fontRef>
        </p:style>
      </p:cxnSp>
      <p:sp>
        <p:nvSpPr>
          <p:cNvPr id="25" name="Content Placeholder 2">
            <a:extLst>
              <a:ext uri="{FF2B5EF4-FFF2-40B4-BE49-F238E27FC236}">
                <a16:creationId xmlns:a16="http://schemas.microsoft.com/office/drawing/2014/main" id="{76552A45-FE62-A189-FBBD-862B643ACAD3}"/>
              </a:ext>
            </a:extLst>
          </p:cNvPr>
          <p:cNvSpPr txBox="1">
            <a:spLocks/>
          </p:cNvSpPr>
          <p:nvPr/>
        </p:nvSpPr>
        <p:spPr bwMode="auto">
          <a:xfrm>
            <a:off x="754585" y="3479229"/>
            <a:ext cx="3864669" cy="400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chemeClr val="bg1"/>
                </a:solidFill>
                <a:latin typeface="+mn-lt"/>
                <a:ea typeface="Arial"/>
                <a:cs typeface="Arial"/>
              </a:defRPr>
            </a:lvl1pPr>
            <a:lvl2pPr marL="405359" indent="-202680" algn="l" defTabSz="408194" rtl="0" eaLnBrk="1" fontAlgn="base" hangingPunct="1">
              <a:spcBef>
                <a:spcPts val="536"/>
              </a:spcBef>
              <a:spcAft>
                <a:spcPct val="0"/>
              </a:spcAft>
              <a:buFont typeface="Arial" charset="0"/>
              <a:buChar char="•"/>
              <a:defRPr sz="1400" kern="1200">
                <a:solidFill>
                  <a:schemeClr val="bg1"/>
                </a:solidFill>
                <a:latin typeface="+mn-lt"/>
                <a:ea typeface="Arial"/>
                <a:cs typeface="+mn-cs"/>
              </a:defRPr>
            </a:lvl2pPr>
            <a:lvl3pPr marL="615126" indent="-209766"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3pPr>
            <a:lvl4pPr marL="817806" indent="-202680" algn="l" defTabSz="508826" rtl="0" eaLnBrk="1" fontAlgn="base" hangingPunct="1">
              <a:spcBef>
                <a:spcPct val="0"/>
              </a:spcBef>
              <a:spcAft>
                <a:spcPct val="0"/>
              </a:spcAft>
              <a:buFont typeface="Arial" charset="0"/>
              <a:buChar char="•"/>
              <a:defRPr sz="1400" kern="1200">
                <a:solidFill>
                  <a:schemeClr val="bg1"/>
                </a:solidFill>
                <a:latin typeface="+mn-lt"/>
                <a:ea typeface="Arial"/>
                <a:cs typeface="+mn-cs"/>
              </a:defRPr>
            </a:lvl4pPr>
            <a:lvl5pPr marL="1020485" indent="-202680"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90488" lvl="0" indent="-90488">
              <a:lnSpc>
                <a:spcPct val="150000"/>
              </a:lnSpc>
              <a:buFont typeface="Arial" panose="020B0604020202020204" pitchFamily="34" charset="0"/>
              <a:buChar char="•"/>
            </a:pPr>
            <a:r>
              <a:rPr lang="en-GB" sz="1000" dirty="0">
                <a:latin typeface="EMprint" panose="020B0503020204020204" pitchFamily="34" charset="0"/>
                <a:cs typeface="Arial" panose="020B0604020202020204" pitchFamily="34" charset="0"/>
              </a:rPr>
              <a:t>Europe's largest bunkering hub</a:t>
            </a:r>
          </a:p>
          <a:p>
            <a:pPr marL="90488" lvl="0" indent="-90488">
              <a:lnSpc>
                <a:spcPct val="150000"/>
              </a:lnSpc>
              <a:buFont typeface="Arial" panose="020B0604020202020204" pitchFamily="34" charset="0"/>
              <a:buChar char="•"/>
            </a:pPr>
            <a:r>
              <a:rPr lang="en-GB" sz="1000" dirty="0">
                <a:latin typeface="EMprint" panose="020B0503020204020204" pitchFamily="34" charset="0"/>
                <a:cs typeface="Arial" panose="020B0604020202020204" pitchFamily="34" charset="0"/>
              </a:rPr>
              <a:t>Strategic connectivity to northwest Europe</a:t>
            </a:r>
          </a:p>
        </p:txBody>
      </p:sp>
      <p:sp>
        <p:nvSpPr>
          <p:cNvPr id="26" name="TextBox 25">
            <a:extLst>
              <a:ext uri="{FF2B5EF4-FFF2-40B4-BE49-F238E27FC236}">
                <a16:creationId xmlns:a16="http://schemas.microsoft.com/office/drawing/2014/main" id="{D1D775BF-E2A3-EDDF-CF94-A8EB692CFD96}"/>
              </a:ext>
            </a:extLst>
          </p:cNvPr>
          <p:cNvSpPr txBox="1"/>
          <p:nvPr/>
        </p:nvSpPr>
        <p:spPr>
          <a:xfrm>
            <a:off x="612000" y="3035011"/>
            <a:ext cx="4134812" cy="262380"/>
          </a:xfrm>
          <a:prstGeom prst="rect">
            <a:avLst/>
          </a:prstGeom>
          <a:noFill/>
        </p:spPr>
        <p:txBody>
          <a:bodyPr wrap="square" rtlCol="0">
            <a:spAutoFit/>
          </a:bodyPr>
          <a:lstStyle/>
          <a:p>
            <a:pPr>
              <a:lnSpc>
                <a:spcPct val="114000"/>
              </a:lnSpc>
            </a:pPr>
            <a:r>
              <a:rPr lang="en-GB" sz="1000" b="1">
                <a:solidFill>
                  <a:schemeClr val="bg1"/>
                </a:solidFill>
                <a:latin typeface="EMprint" panose="020B0503020204020204" pitchFamily="34" charset="0"/>
                <a:cs typeface="Arial" panose="020B0604020202020204" pitchFamily="34" charset="0"/>
              </a:rPr>
              <a:t>About ports in ARA</a:t>
            </a:r>
            <a:endParaRPr lang="en-GB" sz="1000">
              <a:solidFill>
                <a:schemeClr val="bg1"/>
              </a:solidFill>
              <a:latin typeface="EMprint" panose="020B0503020204020204" pitchFamily="34" charset="0"/>
              <a:cs typeface="Arial" panose="020B0604020202020204" pitchFamily="34" charset="0"/>
            </a:endParaRPr>
          </a:p>
        </p:txBody>
      </p:sp>
      <p:pic>
        <p:nvPicPr>
          <p:cNvPr id="28" name="Picture 27" descr="A picture containing water, orange, blue, colorful&#10;&#10;Description automatically generated">
            <a:extLst>
              <a:ext uri="{FF2B5EF4-FFF2-40B4-BE49-F238E27FC236}">
                <a16:creationId xmlns:a16="http://schemas.microsoft.com/office/drawing/2014/main" id="{90D88BFC-653E-7A79-1E5E-A5309EB3E083}"/>
              </a:ext>
            </a:extLst>
          </p:cNvPr>
          <p:cNvPicPr>
            <a:picLocks noChangeAspect="1"/>
          </p:cNvPicPr>
          <p:nvPr/>
        </p:nvPicPr>
        <p:blipFill rotWithShape="1">
          <a:blip r:embed="rId4"/>
          <a:srcRect b="927"/>
          <a:stretch/>
        </p:blipFill>
        <p:spPr>
          <a:xfrm>
            <a:off x="5059822" y="-27150"/>
            <a:ext cx="4084178" cy="5170650"/>
          </a:xfrm>
          <a:prstGeom prst="rect">
            <a:avLst/>
          </a:prstGeom>
        </p:spPr>
      </p:pic>
      <p:pic>
        <p:nvPicPr>
          <p:cNvPr id="4" name="Picture 3" descr="A blue and black logo&#10;&#10;Description automatically generated">
            <a:extLst>
              <a:ext uri="{FF2B5EF4-FFF2-40B4-BE49-F238E27FC236}">
                <a16:creationId xmlns:a16="http://schemas.microsoft.com/office/drawing/2014/main" id="{73F1EAEE-3C5B-1FBE-33C7-909E6995193E}"/>
              </a:ext>
            </a:extLst>
          </p:cNvPr>
          <p:cNvPicPr>
            <a:picLocks noChangeAspect="1"/>
          </p:cNvPicPr>
          <p:nvPr/>
        </p:nvPicPr>
        <p:blipFill>
          <a:blip r:embed="rId5"/>
          <a:stretch>
            <a:fillRect/>
          </a:stretch>
        </p:blipFill>
        <p:spPr>
          <a:xfrm>
            <a:off x="666591" y="356227"/>
            <a:ext cx="818146" cy="165131"/>
          </a:xfrm>
          <a:prstGeom prst="rect">
            <a:avLst/>
          </a:prstGeom>
        </p:spPr>
      </p:pic>
      <p:sp>
        <p:nvSpPr>
          <p:cNvPr id="5" name="Content Placeholder 2">
            <a:extLst>
              <a:ext uri="{FF2B5EF4-FFF2-40B4-BE49-F238E27FC236}">
                <a16:creationId xmlns:a16="http://schemas.microsoft.com/office/drawing/2014/main" id="{CF4D09D0-2410-C93D-FF42-87724E5E9F86}"/>
              </a:ext>
            </a:extLst>
          </p:cNvPr>
          <p:cNvSpPr txBox="1">
            <a:spLocks/>
          </p:cNvSpPr>
          <p:nvPr/>
        </p:nvSpPr>
        <p:spPr bwMode="auto">
          <a:xfrm>
            <a:off x="736321" y="4345247"/>
            <a:ext cx="3864669" cy="400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chemeClr val="bg1"/>
                </a:solidFill>
                <a:latin typeface="+mn-lt"/>
                <a:ea typeface="Arial"/>
                <a:cs typeface="Arial"/>
              </a:defRPr>
            </a:lvl1pPr>
            <a:lvl2pPr marL="405359" indent="-202680" algn="l" defTabSz="408194" rtl="0" eaLnBrk="1" fontAlgn="base" hangingPunct="1">
              <a:spcBef>
                <a:spcPts val="536"/>
              </a:spcBef>
              <a:spcAft>
                <a:spcPct val="0"/>
              </a:spcAft>
              <a:buFont typeface="Arial" charset="0"/>
              <a:buChar char="•"/>
              <a:defRPr sz="1400" kern="1200">
                <a:solidFill>
                  <a:schemeClr val="bg1"/>
                </a:solidFill>
                <a:latin typeface="+mn-lt"/>
                <a:ea typeface="Arial"/>
                <a:cs typeface="+mn-cs"/>
              </a:defRPr>
            </a:lvl2pPr>
            <a:lvl3pPr marL="615126" indent="-209766"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3pPr>
            <a:lvl4pPr marL="817806" indent="-202680" algn="l" defTabSz="508826" rtl="0" eaLnBrk="1" fontAlgn="base" hangingPunct="1">
              <a:spcBef>
                <a:spcPct val="0"/>
              </a:spcBef>
              <a:spcAft>
                <a:spcPct val="0"/>
              </a:spcAft>
              <a:buFont typeface="Arial" charset="0"/>
              <a:buChar char="•"/>
              <a:defRPr sz="1400" kern="1200">
                <a:solidFill>
                  <a:schemeClr val="bg1"/>
                </a:solidFill>
                <a:latin typeface="+mn-lt"/>
                <a:ea typeface="Arial"/>
                <a:cs typeface="+mn-cs"/>
              </a:defRPr>
            </a:lvl4pPr>
            <a:lvl5pPr marL="1020485" indent="-202680"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lvl="0" indent="0">
              <a:lnSpc>
                <a:spcPct val="150000"/>
              </a:lnSpc>
              <a:buNone/>
            </a:pPr>
            <a:r>
              <a:rPr lang="pl-PL" sz="1000" baseline="30000" dirty="0">
                <a:latin typeface="EMprint" panose="020B0503020204020204" pitchFamily="34" charset="0"/>
                <a:cs typeface="Arial" panose="020B0604020202020204" pitchFamily="34" charset="0"/>
              </a:rPr>
              <a:t>1</a:t>
            </a:r>
            <a:r>
              <a:rPr lang="pl-PL" sz="1000" dirty="0">
                <a:latin typeface="EMprint" panose="020B0503020204020204" pitchFamily="34" charset="0"/>
                <a:cs typeface="Arial" panose="020B0604020202020204" pitchFamily="34" charset="0"/>
              </a:rPr>
              <a:t> </a:t>
            </a:r>
            <a:r>
              <a:rPr lang="en-US" sz="800" dirty="0">
                <a:solidFill>
                  <a:schemeClr val="accent2"/>
                </a:solidFill>
                <a:latin typeface="EMprint" panose="020B0503020204020204" pitchFamily="34" charset="0"/>
                <a:ea typeface="EMprint" panose="020B0503020204020204" pitchFamily="34" charset="0"/>
                <a:hlinkClick r:id="rId6">
                  <a:extLst>
                    <a:ext uri="{A12FA001-AC4F-418D-AE19-62706E023703}">
                      <ahyp:hlinkClr xmlns:ahyp="http://schemas.microsoft.com/office/drawing/2018/hyperlinkcolor" val="tx"/>
                    </a:ext>
                  </a:extLst>
                </a:hlinkClick>
              </a:rPr>
              <a:t>Marine Fuel Commitment to Quality | ExxonMobil Marine</a:t>
            </a:r>
            <a:endParaRPr lang="en-GB" sz="800" baseline="30000" dirty="0">
              <a:solidFill>
                <a:schemeClr val="accent2"/>
              </a:solidFill>
              <a:latin typeface="EMprint" panose="020B0503020204020204" pitchFamily="34" charset="0"/>
              <a:ea typeface="EMprint" panose="020B0503020204020204" pitchFamily="34" charset="0"/>
              <a:cs typeface="Arial" panose="020B0604020202020204" pitchFamily="34" charset="0"/>
            </a:endParaRPr>
          </a:p>
        </p:txBody>
      </p:sp>
    </p:spTree>
    <p:extLst>
      <p:ext uri="{BB962C8B-B14F-4D97-AF65-F5344CB8AC3E}">
        <p14:creationId xmlns:p14="http://schemas.microsoft.com/office/powerpoint/2010/main" val="3688954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46ED0B1-93DA-CE87-13CA-927686061715}"/>
              </a:ext>
            </a:extLst>
          </p:cNvPr>
          <p:cNvSpPr/>
          <p:nvPr/>
        </p:nvSpPr>
        <p:spPr>
          <a:xfrm>
            <a:off x="-10509" y="0"/>
            <a:ext cx="4811517" cy="5143500"/>
          </a:xfrm>
          <a:prstGeom prst="rect">
            <a:avLst/>
          </a:prstGeom>
          <a:solidFill>
            <a:srgbClr val="043957"/>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8988F54B-64AB-554D-8BC0-FAE967595496}"/>
              </a:ext>
            </a:extLst>
          </p:cNvPr>
          <p:cNvCxnSpPr>
            <a:cxnSpLocks/>
          </p:cNvCxnSpPr>
          <p:nvPr/>
        </p:nvCxnSpPr>
        <p:spPr>
          <a:xfrm>
            <a:off x="526582" y="611773"/>
            <a:ext cx="0" cy="220125"/>
          </a:xfrm>
          <a:prstGeom prst="line">
            <a:avLst/>
          </a:prstGeom>
          <a:ln w="28575" cap="rnd">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1"/>
          </p:nvPr>
        </p:nvSpPr>
        <p:spPr/>
        <p:txBody>
          <a:bodyPr/>
          <a:lstStyle/>
          <a:p>
            <a:pPr algn="r"/>
            <a:fld id="{6BCEAF00-35EE-2349-AC37-D94588E1CC52}" type="slidenum">
              <a:rPr lang="en-US" smtClean="0"/>
              <a:pPr algn="r"/>
              <a:t>5</a:t>
            </a:fld>
            <a:endParaRPr lang="en-US"/>
          </a:p>
        </p:txBody>
      </p:sp>
      <p:pic>
        <p:nvPicPr>
          <p:cNvPr id="16" name="Content Placeholder 11" descr="A picture containing text, clipart&#10;&#10;Description automatically generated">
            <a:extLst>
              <a:ext uri="{FF2B5EF4-FFF2-40B4-BE49-F238E27FC236}">
                <a16:creationId xmlns:a16="http://schemas.microsoft.com/office/drawing/2014/main" id="{730DAE99-50E0-6141-B161-0FC65B007CA8}"/>
              </a:ext>
            </a:extLst>
          </p:cNvPr>
          <p:cNvPicPr>
            <a:picLocks noChangeAspect="1"/>
          </p:cNvPicPr>
          <p:nvPr/>
        </p:nvPicPr>
        <p:blipFill>
          <a:blip r:embed="rId3">
            <a:alphaModFix/>
          </a:blip>
          <a:stretch>
            <a:fillRect/>
          </a:stretch>
        </p:blipFill>
        <p:spPr bwMode="auto">
          <a:xfrm>
            <a:off x="231941" y="4834653"/>
            <a:ext cx="589281" cy="1178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9" name="Title 3">
            <a:extLst>
              <a:ext uri="{FF2B5EF4-FFF2-40B4-BE49-F238E27FC236}">
                <a16:creationId xmlns:a16="http://schemas.microsoft.com/office/drawing/2014/main" id="{C0262243-AD32-6DA8-5219-BF78D634F4A6}"/>
              </a:ext>
            </a:extLst>
          </p:cNvPr>
          <p:cNvSpPr txBox="1">
            <a:spLocks/>
          </p:cNvSpPr>
          <p:nvPr/>
        </p:nvSpPr>
        <p:spPr bwMode="auto">
          <a:xfrm>
            <a:off x="648000" y="540000"/>
            <a:ext cx="3930053" cy="4829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408194" rtl="0" eaLnBrk="1" fontAlgn="base" hangingPunct="1">
              <a:spcBef>
                <a:spcPct val="0"/>
              </a:spcBef>
              <a:spcAft>
                <a:spcPct val="0"/>
              </a:spcAft>
              <a:defRPr sz="2600" kern="1200">
                <a:solidFill>
                  <a:schemeClr val="tx2"/>
                </a:solidFill>
                <a:latin typeface="Arial"/>
                <a:ea typeface="Arial"/>
                <a:cs typeface="Arial"/>
              </a:defRPr>
            </a:lvl1pPr>
            <a:lvl2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2pPr>
            <a:lvl3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3pPr>
            <a:lvl4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4pPr>
            <a:lvl5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5pPr>
            <a:lvl6pPr marL="408194" algn="l" defTabSz="408194" rtl="0" eaLnBrk="1" fontAlgn="base" hangingPunct="1">
              <a:spcBef>
                <a:spcPct val="0"/>
              </a:spcBef>
              <a:spcAft>
                <a:spcPct val="0"/>
              </a:spcAft>
              <a:defRPr sz="2500">
                <a:solidFill>
                  <a:schemeClr val="tx1"/>
                </a:solidFill>
                <a:latin typeface="Arial" charset="0"/>
                <a:ea typeface="ヒラギノ角ゴ Pro W3" charset="0"/>
              </a:defRPr>
            </a:lvl6pPr>
            <a:lvl7pPr marL="816388" algn="l" defTabSz="408194" rtl="0" eaLnBrk="1" fontAlgn="base" hangingPunct="1">
              <a:spcBef>
                <a:spcPct val="0"/>
              </a:spcBef>
              <a:spcAft>
                <a:spcPct val="0"/>
              </a:spcAft>
              <a:defRPr sz="2500">
                <a:solidFill>
                  <a:schemeClr val="tx1"/>
                </a:solidFill>
                <a:latin typeface="Arial" charset="0"/>
                <a:ea typeface="ヒラギノ角ゴ Pro W3" charset="0"/>
              </a:defRPr>
            </a:lvl7pPr>
            <a:lvl8pPr marL="1224582" algn="l" defTabSz="408194" rtl="0" eaLnBrk="1" fontAlgn="base" hangingPunct="1">
              <a:spcBef>
                <a:spcPct val="0"/>
              </a:spcBef>
              <a:spcAft>
                <a:spcPct val="0"/>
              </a:spcAft>
              <a:defRPr sz="2500">
                <a:solidFill>
                  <a:schemeClr val="tx1"/>
                </a:solidFill>
                <a:latin typeface="Arial" charset="0"/>
                <a:ea typeface="ヒラギノ角ゴ Pro W3" charset="0"/>
              </a:defRPr>
            </a:lvl8pPr>
            <a:lvl9pPr marL="1632776" algn="l" defTabSz="408194" rtl="0" eaLnBrk="1" fontAlgn="base" hangingPunct="1">
              <a:spcBef>
                <a:spcPct val="0"/>
              </a:spcBef>
              <a:spcAft>
                <a:spcPct val="0"/>
              </a:spcAft>
              <a:defRPr sz="2500">
                <a:solidFill>
                  <a:schemeClr val="tx1"/>
                </a:solidFill>
                <a:latin typeface="Arial" charset="0"/>
                <a:ea typeface="ヒラギノ角ゴ Pro W3" charset="0"/>
              </a:defRPr>
            </a:lvl9pPr>
          </a:lstStyle>
          <a:p>
            <a:r>
              <a:rPr lang="en-GB" sz="2400">
                <a:solidFill>
                  <a:schemeClr val="bg1"/>
                </a:solidFill>
                <a:latin typeface="EMprint" panose="020B0503020204020204" pitchFamily="34" charset="0"/>
                <a:cs typeface="Arial" panose="020B0604020202020204" pitchFamily="34" charset="0"/>
              </a:rPr>
              <a:t>Marine Port Guide</a:t>
            </a:r>
            <a:endParaRPr lang="en-US" sz="2400">
              <a:solidFill>
                <a:schemeClr val="bg1"/>
              </a:solidFill>
              <a:latin typeface="EMprint" panose="020B0503020204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C693938E-7524-48F9-BAB6-9192F4270832}"/>
              </a:ext>
            </a:extLst>
          </p:cNvPr>
          <p:cNvCxnSpPr/>
          <p:nvPr/>
        </p:nvCxnSpPr>
        <p:spPr>
          <a:xfrm>
            <a:off x="428423" y="1471075"/>
            <a:ext cx="3105564" cy="0"/>
          </a:xfrm>
          <a:prstGeom prst="line">
            <a:avLst/>
          </a:prstGeom>
          <a:ln w="28575">
            <a:gradFill flip="none" rotWithShape="1">
              <a:gsLst>
                <a:gs pos="0">
                  <a:srgbClr val="003455"/>
                </a:gs>
                <a:gs pos="52000">
                  <a:srgbClr val="00A3E0"/>
                </a:gs>
                <a:gs pos="100000">
                  <a:srgbClr val="003455"/>
                </a:gs>
              </a:gsLst>
              <a:lin ang="10800000" scaled="1"/>
              <a:tileRect/>
            </a:gradFill>
          </a:ln>
          <a:effectLst/>
        </p:spPr>
        <p:style>
          <a:lnRef idx="2">
            <a:schemeClr val="accent1"/>
          </a:lnRef>
          <a:fillRef idx="0">
            <a:schemeClr val="accent1"/>
          </a:fillRef>
          <a:effectRef idx="1">
            <a:schemeClr val="accent1"/>
          </a:effectRef>
          <a:fontRef idx="minor">
            <a:schemeClr val="tx1"/>
          </a:fontRef>
        </p:style>
      </p:cxnSp>
      <p:sp>
        <p:nvSpPr>
          <p:cNvPr id="25" name="Content Placeholder 2">
            <a:extLst>
              <a:ext uri="{FF2B5EF4-FFF2-40B4-BE49-F238E27FC236}">
                <a16:creationId xmlns:a16="http://schemas.microsoft.com/office/drawing/2014/main" id="{76552A45-FE62-A189-FBBD-862B643ACAD3}"/>
              </a:ext>
            </a:extLst>
          </p:cNvPr>
          <p:cNvSpPr txBox="1">
            <a:spLocks/>
          </p:cNvSpPr>
          <p:nvPr/>
        </p:nvSpPr>
        <p:spPr bwMode="auto">
          <a:xfrm>
            <a:off x="754586" y="1607991"/>
            <a:ext cx="3363602" cy="400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chemeClr val="bg1"/>
                </a:solidFill>
                <a:latin typeface="+mn-lt"/>
                <a:ea typeface="Arial"/>
                <a:cs typeface="Arial"/>
              </a:defRPr>
            </a:lvl1pPr>
            <a:lvl2pPr marL="405359" indent="-202680" algn="l" defTabSz="408194" rtl="0" eaLnBrk="1" fontAlgn="base" hangingPunct="1">
              <a:spcBef>
                <a:spcPts val="536"/>
              </a:spcBef>
              <a:spcAft>
                <a:spcPct val="0"/>
              </a:spcAft>
              <a:buFont typeface="Arial" charset="0"/>
              <a:buChar char="•"/>
              <a:defRPr sz="1400" kern="1200">
                <a:solidFill>
                  <a:schemeClr val="bg1"/>
                </a:solidFill>
                <a:latin typeface="+mn-lt"/>
                <a:ea typeface="Arial"/>
                <a:cs typeface="+mn-cs"/>
              </a:defRPr>
            </a:lvl2pPr>
            <a:lvl3pPr marL="615126" indent="-209766"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3pPr>
            <a:lvl4pPr marL="817806" indent="-202680" algn="l" defTabSz="508826" rtl="0" eaLnBrk="1" fontAlgn="base" hangingPunct="1">
              <a:spcBef>
                <a:spcPct val="0"/>
              </a:spcBef>
              <a:spcAft>
                <a:spcPct val="0"/>
              </a:spcAft>
              <a:buFont typeface="Arial" charset="0"/>
              <a:buChar char="•"/>
              <a:defRPr sz="1400" kern="1200">
                <a:solidFill>
                  <a:schemeClr val="bg1"/>
                </a:solidFill>
                <a:latin typeface="+mn-lt"/>
                <a:ea typeface="Arial"/>
                <a:cs typeface="+mn-cs"/>
              </a:defRPr>
            </a:lvl4pPr>
            <a:lvl5pPr marL="1020485" indent="-202680"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lvl="0" indent="0">
              <a:lnSpc>
                <a:spcPct val="150000"/>
              </a:lnSpc>
              <a:buNone/>
            </a:pPr>
            <a:endParaRPr lang="en-GB" sz="1000">
              <a:latin typeface="EMprint" panose="020B0503020204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D1D775BF-E2A3-EDDF-CF94-A8EB692CFD96}"/>
              </a:ext>
            </a:extLst>
          </p:cNvPr>
          <p:cNvSpPr txBox="1"/>
          <p:nvPr/>
        </p:nvSpPr>
        <p:spPr>
          <a:xfrm>
            <a:off x="612000" y="1163773"/>
            <a:ext cx="4134812" cy="262380"/>
          </a:xfrm>
          <a:prstGeom prst="rect">
            <a:avLst/>
          </a:prstGeom>
          <a:noFill/>
        </p:spPr>
        <p:txBody>
          <a:bodyPr wrap="square" rtlCol="0">
            <a:spAutoFit/>
          </a:bodyPr>
          <a:lstStyle/>
          <a:p>
            <a:pPr>
              <a:lnSpc>
                <a:spcPct val="114000"/>
              </a:lnSpc>
            </a:pPr>
            <a:r>
              <a:rPr lang="en-GB" sz="1000" b="1">
                <a:solidFill>
                  <a:schemeClr val="bg1"/>
                </a:solidFill>
                <a:latin typeface="EMprint" panose="020B0503020204020204" pitchFamily="34" charset="0"/>
                <a:cs typeface="Arial" panose="020B0604020202020204" pitchFamily="34" charset="0"/>
              </a:rPr>
              <a:t>ExxonMobil in ARA</a:t>
            </a:r>
            <a:endParaRPr lang="en-GB" sz="1000">
              <a:solidFill>
                <a:schemeClr val="bg1"/>
              </a:solidFill>
              <a:latin typeface="EMprint" panose="020B0503020204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CA45E8C-11AD-AA97-5A80-95F2053EE6BB}"/>
              </a:ext>
            </a:extLst>
          </p:cNvPr>
          <p:cNvSpPr txBox="1"/>
          <p:nvPr/>
        </p:nvSpPr>
        <p:spPr>
          <a:xfrm>
            <a:off x="5223786" y="3288569"/>
            <a:ext cx="3331321" cy="246221"/>
          </a:xfrm>
          <a:prstGeom prst="rect">
            <a:avLst/>
          </a:prstGeom>
          <a:noFill/>
        </p:spPr>
        <p:txBody>
          <a:bodyPr wrap="square" rtlCol="0">
            <a:spAutoFit/>
          </a:bodyPr>
          <a:lstStyle/>
          <a:p>
            <a:r>
              <a:rPr lang="en-US" sz="1000" dirty="0">
                <a:latin typeface="EMprint" panose="020B0503020204020204" pitchFamily="34" charset="0"/>
                <a:ea typeface="EMprint" panose="020B0503020204020204" pitchFamily="34" charset="0"/>
              </a:rPr>
              <a:t>ExxonMobil is also present in the following delivery ports:</a:t>
            </a:r>
          </a:p>
        </p:txBody>
      </p:sp>
      <p:sp>
        <p:nvSpPr>
          <p:cNvPr id="6" name="TextBox 5">
            <a:extLst>
              <a:ext uri="{FF2B5EF4-FFF2-40B4-BE49-F238E27FC236}">
                <a16:creationId xmlns:a16="http://schemas.microsoft.com/office/drawing/2014/main" id="{C4752E37-7FD0-8D6C-9D16-C88BACAE1E4A}"/>
              </a:ext>
            </a:extLst>
          </p:cNvPr>
          <p:cNvSpPr txBox="1"/>
          <p:nvPr/>
        </p:nvSpPr>
        <p:spPr>
          <a:xfrm>
            <a:off x="7582856" y="943289"/>
            <a:ext cx="2183987" cy="246221"/>
          </a:xfrm>
          <a:prstGeom prst="rect">
            <a:avLst/>
          </a:prstGeom>
          <a:noFill/>
        </p:spPr>
        <p:txBody>
          <a:bodyPr wrap="square" rtlCol="0">
            <a:spAutoFit/>
          </a:bodyPr>
          <a:lstStyle/>
          <a:p>
            <a:r>
              <a:rPr lang="en-US" sz="1000" b="1" dirty="0">
                <a:latin typeface="EMprint" panose="020B0503020204020204" pitchFamily="34" charset="0"/>
                <a:ea typeface="EMprint" panose="020B0503020204020204" pitchFamily="34" charset="0"/>
              </a:rPr>
              <a:t>Delivery Ports of ARA</a:t>
            </a:r>
          </a:p>
        </p:txBody>
      </p:sp>
      <p:pic>
        <p:nvPicPr>
          <p:cNvPr id="7" name="Picture 6">
            <a:extLst>
              <a:ext uri="{FF2B5EF4-FFF2-40B4-BE49-F238E27FC236}">
                <a16:creationId xmlns:a16="http://schemas.microsoft.com/office/drawing/2014/main" id="{2F9E09C9-A925-83F3-3DA2-03235DC5B6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3400" y="962320"/>
            <a:ext cx="219456" cy="219456"/>
          </a:xfrm>
          <a:prstGeom prst="rect">
            <a:avLst/>
          </a:prstGeom>
        </p:spPr>
      </p:pic>
      <p:sp>
        <p:nvSpPr>
          <p:cNvPr id="15" name="Content Placeholder 2">
            <a:extLst>
              <a:ext uri="{FF2B5EF4-FFF2-40B4-BE49-F238E27FC236}">
                <a16:creationId xmlns:a16="http://schemas.microsoft.com/office/drawing/2014/main" id="{17CBE8D4-6778-CEE8-2A5B-83F0474DB72B}"/>
              </a:ext>
            </a:extLst>
          </p:cNvPr>
          <p:cNvSpPr txBox="1">
            <a:spLocks/>
          </p:cNvSpPr>
          <p:nvPr/>
        </p:nvSpPr>
        <p:spPr bwMode="auto">
          <a:xfrm>
            <a:off x="754586" y="2183724"/>
            <a:ext cx="3363602" cy="400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chemeClr val="bg1"/>
                </a:solidFill>
                <a:latin typeface="+mn-lt"/>
                <a:ea typeface="Arial"/>
                <a:cs typeface="Arial"/>
              </a:defRPr>
            </a:lvl1pPr>
            <a:lvl2pPr marL="405359" indent="-202680" algn="l" defTabSz="408194" rtl="0" eaLnBrk="1" fontAlgn="base" hangingPunct="1">
              <a:spcBef>
                <a:spcPts val="536"/>
              </a:spcBef>
              <a:spcAft>
                <a:spcPct val="0"/>
              </a:spcAft>
              <a:buFont typeface="Arial" charset="0"/>
              <a:buChar char="•"/>
              <a:defRPr sz="1400" kern="1200">
                <a:solidFill>
                  <a:schemeClr val="bg1"/>
                </a:solidFill>
                <a:latin typeface="+mn-lt"/>
                <a:ea typeface="Arial"/>
                <a:cs typeface="+mn-cs"/>
              </a:defRPr>
            </a:lvl2pPr>
            <a:lvl3pPr marL="615126" indent="-209766"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3pPr>
            <a:lvl4pPr marL="817806" indent="-202680" algn="l" defTabSz="508826" rtl="0" eaLnBrk="1" fontAlgn="base" hangingPunct="1">
              <a:spcBef>
                <a:spcPct val="0"/>
              </a:spcBef>
              <a:spcAft>
                <a:spcPct val="0"/>
              </a:spcAft>
              <a:buFont typeface="Arial" charset="0"/>
              <a:buChar char="•"/>
              <a:defRPr sz="1400" kern="1200">
                <a:solidFill>
                  <a:schemeClr val="bg1"/>
                </a:solidFill>
                <a:latin typeface="+mn-lt"/>
                <a:ea typeface="Arial"/>
                <a:cs typeface="+mn-cs"/>
              </a:defRPr>
            </a:lvl4pPr>
            <a:lvl5pPr marL="1020485" indent="-202680"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lvl="0" indent="0">
              <a:lnSpc>
                <a:spcPct val="150000"/>
              </a:lnSpc>
              <a:buNone/>
            </a:pPr>
            <a:endParaRPr lang="en-GB" sz="1000">
              <a:latin typeface="EMprint" panose="020B0503020204020204" pitchFamily="34" charset="0"/>
              <a:cs typeface="Arial" panose="020B0604020202020204" pitchFamily="34" charset="0"/>
            </a:endParaRPr>
          </a:p>
        </p:txBody>
      </p:sp>
      <p:sp>
        <p:nvSpPr>
          <p:cNvPr id="17" name="Content Placeholder 2">
            <a:extLst>
              <a:ext uri="{FF2B5EF4-FFF2-40B4-BE49-F238E27FC236}">
                <a16:creationId xmlns:a16="http://schemas.microsoft.com/office/drawing/2014/main" id="{3B7B9D2C-FB9F-7874-73EC-0A96BE7FF083}"/>
              </a:ext>
            </a:extLst>
          </p:cNvPr>
          <p:cNvSpPr txBox="1">
            <a:spLocks/>
          </p:cNvSpPr>
          <p:nvPr/>
        </p:nvSpPr>
        <p:spPr bwMode="auto">
          <a:xfrm>
            <a:off x="713448" y="4096965"/>
            <a:ext cx="3363602" cy="400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chemeClr val="bg1"/>
                </a:solidFill>
                <a:latin typeface="+mn-lt"/>
                <a:ea typeface="Arial"/>
                <a:cs typeface="Arial"/>
              </a:defRPr>
            </a:lvl1pPr>
            <a:lvl2pPr marL="405359" indent="-202680" algn="l" defTabSz="408194" rtl="0" eaLnBrk="1" fontAlgn="base" hangingPunct="1">
              <a:spcBef>
                <a:spcPts val="536"/>
              </a:spcBef>
              <a:spcAft>
                <a:spcPct val="0"/>
              </a:spcAft>
              <a:buFont typeface="Arial" charset="0"/>
              <a:buChar char="•"/>
              <a:defRPr sz="1400" kern="1200">
                <a:solidFill>
                  <a:schemeClr val="bg1"/>
                </a:solidFill>
                <a:latin typeface="+mn-lt"/>
                <a:ea typeface="Arial"/>
                <a:cs typeface="+mn-cs"/>
              </a:defRPr>
            </a:lvl2pPr>
            <a:lvl3pPr marL="615126" indent="-209766"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3pPr>
            <a:lvl4pPr marL="817806" indent="-202680" algn="l" defTabSz="508826" rtl="0" eaLnBrk="1" fontAlgn="base" hangingPunct="1">
              <a:spcBef>
                <a:spcPct val="0"/>
              </a:spcBef>
              <a:spcAft>
                <a:spcPct val="0"/>
              </a:spcAft>
              <a:buFont typeface="Arial" charset="0"/>
              <a:buChar char="•"/>
              <a:defRPr sz="1400" kern="1200">
                <a:solidFill>
                  <a:schemeClr val="bg1"/>
                </a:solidFill>
                <a:latin typeface="+mn-lt"/>
                <a:ea typeface="Arial"/>
                <a:cs typeface="+mn-cs"/>
              </a:defRPr>
            </a:lvl4pPr>
            <a:lvl5pPr marL="1020485" indent="-202680"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lvl="0" indent="0">
              <a:lnSpc>
                <a:spcPct val="150000"/>
              </a:lnSpc>
              <a:buNone/>
            </a:pPr>
            <a:endParaRPr lang="en-GB" sz="1000">
              <a:latin typeface="EMprint" panose="020B0503020204020204" pitchFamily="34" charset="0"/>
              <a:cs typeface="Arial" panose="020B0604020202020204" pitchFamily="34" charset="0"/>
            </a:endParaRPr>
          </a:p>
          <a:p>
            <a:pPr marL="0" lvl="0" indent="0">
              <a:lnSpc>
                <a:spcPct val="150000"/>
              </a:lnSpc>
              <a:buNone/>
            </a:pPr>
            <a:endParaRPr lang="en-GB" sz="1000">
              <a:latin typeface="EMprint" panose="020B0503020204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A78F021-4482-ABB6-8D6C-2864D0911920}"/>
              </a:ext>
            </a:extLst>
          </p:cNvPr>
          <p:cNvSpPr txBox="1"/>
          <p:nvPr/>
        </p:nvSpPr>
        <p:spPr>
          <a:xfrm>
            <a:off x="875987" y="1624042"/>
            <a:ext cx="3506518" cy="437812"/>
          </a:xfrm>
          <a:prstGeom prst="rect">
            <a:avLst/>
          </a:prstGeom>
          <a:noFill/>
        </p:spPr>
        <p:txBody>
          <a:bodyPr wrap="square" rtlCol="0">
            <a:spAutoFit/>
          </a:bodyPr>
          <a:lstStyle/>
          <a:p>
            <a:pPr>
              <a:lnSpc>
                <a:spcPct val="114000"/>
              </a:lnSpc>
            </a:pPr>
            <a:r>
              <a:rPr lang="en-GB" sz="1000" dirty="0">
                <a:solidFill>
                  <a:schemeClr val="bg1"/>
                </a:solidFill>
                <a:latin typeface="EMprint" panose="020B0503020204020204" pitchFamily="34" charset="0"/>
                <a:cs typeface="Arial" panose="020B0604020202020204" pitchFamily="34" charset="0"/>
              </a:rPr>
              <a:t>Antwerp and Rotterdam refineries produce low Sulphur content fuels with combined capacity of 495,000 barrels/day. </a:t>
            </a:r>
          </a:p>
        </p:txBody>
      </p:sp>
      <p:sp>
        <p:nvSpPr>
          <p:cNvPr id="21" name="TextBox 20">
            <a:extLst>
              <a:ext uri="{FF2B5EF4-FFF2-40B4-BE49-F238E27FC236}">
                <a16:creationId xmlns:a16="http://schemas.microsoft.com/office/drawing/2014/main" id="{CD7D9620-48C7-A919-0D4C-0D6E4203B222}"/>
              </a:ext>
            </a:extLst>
          </p:cNvPr>
          <p:cNvSpPr txBox="1"/>
          <p:nvPr/>
        </p:nvSpPr>
        <p:spPr>
          <a:xfrm>
            <a:off x="875987" y="2168855"/>
            <a:ext cx="3064936" cy="437812"/>
          </a:xfrm>
          <a:prstGeom prst="rect">
            <a:avLst/>
          </a:prstGeom>
          <a:noFill/>
        </p:spPr>
        <p:txBody>
          <a:bodyPr wrap="square" rtlCol="0">
            <a:spAutoFit/>
          </a:bodyPr>
          <a:lstStyle/>
          <a:p>
            <a:pPr>
              <a:lnSpc>
                <a:spcPct val="114000"/>
              </a:lnSpc>
            </a:pPr>
            <a:r>
              <a:rPr lang="en-GB" sz="1000" dirty="0">
                <a:solidFill>
                  <a:schemeClr val="bg1"/>
                </a:solidFill>
                <a:latin typeface="EMprint" panose="020B0503020204020204" pitchFamily="34" charset="0"/>
                <a:cs typeface="Arial" panose="020B0604020202020204" pitchFamily="34" charset="0"/>
              </a:rPr>
              <a:t>Dedicated barging capability in ARA ports, including estuary barges in ports like Zeebrugge.</a:t>
            </a:r>
          </a:p>
        </p:txBody>
      </p:sp>
      <p:sp>
        <p:nvSpPr>
          <p:cNvPr id="22" name="TextBox 21">
            <a:extLst>
              <a:ext uri="{FF2B5EF4-FFF2-40B4-BE49-F238E27FC236}">
                <a16:creationId xmlns:a16="http://schemas.microsoft.com/office/drawing/2014/main" id="{2091E218-E3C2-D47C-C6B8-23D15B306B01}"/>
              </a:ext>
            </a:extLst>
          </p:cNvPr>
          <p:cNvSpPr txBox="1"/>
          <p:nvPr/>
        </p:nvSpPr>
        <p:spPr>
          <a:xfrm>
            <a:off x="875987" y="2713668"/>
            <a:ext cx="3506518" cy="437812"/>
          </a:xfrm>
          <a:prstGeom prst="rect">
            <a:avLst/>
          </a:prstGeom>
          <a:noFill/>
        </p:spPr>
        <p:txBody>
          <a:bodyPr wrap="square" rtlCol="0">
            <a:spAutoFit/>
          </a:bodyPr>
          <a:lstStyle/>
          <a:p>
            <a:pPr>
              <a:lnSpc>
                <a:spcPct val="114000"/>
              </a:lnSpc>
            </a:pPr>
            <a:r>
              <a:rPr lang="en-GB" sz="1000">
                <a:solidFill>
                  <a:schemeClr val="bg1"/>
                </a:solidFill>
                <a:latin typeface="EMprint" panose="020B0503020204020204" pitchFamily="34" charset="0"/>
                <a:cs typeface="Arial" panose="020B0604020202020204" pitchFamily="34" charset="0"/>
              </a:rPr>
              <a:t>First to supply ECA-compliant fuel via an independently accredited mass flow metering system (MFMS) in 2018.</a:t>
            </a:r>
          </a:p>
        </p:txBody>
      </p:sp>
      <p:sp>
        <p:nvSpPr>
          <p:cNvPr id="23" name="TextBox 22">
            <a:extLst>
              <a:ext uri="{FF2B5EF4-FFF2-40B4-BE49-F238E27FC236}">
                <a16:creationId xmlns:a16="http://schemas.microsoft.com/office/drawing/2014/main" id="{29253E07-5770-25BE-81C5-8C56FE30D517}"/>
              </a:ext>
            </a:extLst>
          </p:cNvPr>
          <p:cNvSpPr txBox="1"/>
          <p:nvPr/>
        </p:nvSpPr>
        <p:spPr>
          <a:xfrm>
            <a:off x="875987" y="3258481"/>
            <a:ext cx="3745242" cy="262380"/>
          </a:xfrm>
          <a:prstGeom prst="rect">
            <a:avLst/>
          </a:prstGeom>
          <a:noFill/>
        </p:spPr>
        <p:txBody>
          <a:bodyPr wrap="square" rtlCol="0">
            <a:spAutoFit/>
          </a:bodyPr>
          <a:lstStyle/>
          <a:p>
            <a:pPr>
              <a:lnSpc>
                <a:spcPct val="114000"/>
              </a:lnSpc>
            </a:pPr>
            <a:r>
              <a:rPr lang="en-GB" sz="1000" dirty="0">
                <a:solidFill>
                  <a:schemeClr val="bg1"/>
                </a:solidFill>
                <a:latin typeface="EMprint" panose="020B0503020204020204" pitchFamily="34" charset="0"/>
                <a:cs typeface="Arial" panose="020B0604020202020204" pitchFamily="34" charset="0"/>
              </a:rPr>
              <a:t>Unique branded fuels offer: </a:t>
            </a:r>
          </a:p>
        </p:txBody>
      </p:sp>
      <p:sp>
        <p:nvSpPr>
          <p:cNvPr id="24" name="TextBox 23">
            <a:extLst>
              <a:ext uri="{FF2B5EF4-FFF2-40B4-BE49-F238E27FC236}">
                <a16:creationId xmlns:a16="http://schemas.microsoft.com/office/drawing/2014/main" id="{B2E98256-D8E4-49B5-3497-78DE74ACEF83}"/>
              </a:ext>
            </a:extLst>
          </p:cNvPr>
          <p:cNvSpPr txBox="1"/>
          <p:nvPr/>
        </p:nvSpPr>
        <p:spPr>
          <a:xfrm>
            <a:off x="872694" y="3515330"/>
            <a:ext cx="3578808" cy="608243"/>
          </a:xfrm>
          <a:prstGeom prst="rect">
            <a:avLst/>
          </a:prstGeom>
          <a:noFill/>
        </p:spPr>
        <p:txBody>
          <a:bodyPr wrap="square" rtlCol="0">
            <a:spAutoFit/>
          </a:bodyPr>
          <a:lstStyle/>
          <a:p>
            <a:pPr marL="88900" indent="-88900">
              <a:lnSpc>
                <a:spcPct val="114000"/>
              </a:lnSpc>
              <a:buFont typeface="Arial" panose="020B0604020202020204" pitchFamily="34" charset="0"/>
              <a:buChar char="•"/>
            </a:pPr>
            <a:r>
              <a:rPr lang="en-GB" sz="1000" dirty="0">
                <a:solidFill>
                  <a:schemeClr val="bg1"/>
                </a:solidFill>
                <a:latin typeface="EMprint" panose="020B0503020204020204" pitchFamily="34" charset="0"/>
                <a:cs typeface="Arial" panose="020B0604020202020204" pitchFamily="34" charset="0"/>
              </a:rPr>
              <a:t>EMF.5</a:t>
            </a:r>
            <a:r>
              <a:rPr lang="en-GB" sz="1000" baseline="30000" dirty="0">
                <a:solidFill>
                  <a:schemeClr val="bg1"/>
                </a:solidFill>
                <a:latin typeface="EMprint" panose="020B0503020204020204" pitchFamily="34" charset="0"/>
                <a:cs typeface="Arial" panose="020B0604020202020204" pitchFamily="34" charset="0"/>
              </a:rPr>
              <a:t>TM</a:t>
            </a:r>
            <a:r>
              <a:rPr lang="pl-PL" sz="1000" dirty="0">
                <a:solidFill>
                  <a:schemeClr val="bg1"/>
                </a:solidFill>
                <a:latin typeface="EMprint" panose="020B0503020204020204" pitchFamily="34" charset="0"/>
                <a:cs typeface="Arial" panose="020B0604020202020204" pitchFamily="34" charset="0"/>
              </a:rPr>
              <a:t> low-sulphur marine fuels</a:t>
            </a:r>
            <a:r>
              <a:rPr lang="en-GB" sz="1000" dirty="0">
                <a:solidFill>
                  <a:schemeClr val="bg1"/>
                </a:solidFill>
                <a:latin typeface="EMprint" panose="020B0503020204020204" pitchFamily="34" charset="0"/>
                <a:cs typeface="Arial" panose="020B0604020202020204" pitchFamily="34" charset="0"/>
              </a:rPr>
              <a:t> – Engineered Marine Fuel</a:t>
            </a:r>
            <a:r>
              <a:rPr lang="pl-PL" sz="1000" dirty="0">
                <a:solidFill>
                  <a:schemeClr val="bg1"/>
                </a:solidFill>
                <a:latin typeface="EMprint" panose="020B0503020204020204" pitchFamily="34" charset="0"/>
                <a:cs typeface="Arial" panose="020B0604020202020204" pitchFamily="34" charset="0"/>
              </a:rPr>
              <a:t>s</a:t>
            </a:r>
            <a:r>
              <a:rPr lang="en-GB" sz="1000" dirty="0">
                <a:solidFill>
                  <a:schemeClr val="bg1"/>
                </a:solidFill>
                <a:latin typeface="EMprint" panose="020B0503020204020204" pitchFamily="34" charset="0"/>
                <a:cs typeface="Arial" panose="020B0604020202020204" pitchFamily="34" charset="0"/>
              </a:rPr>
              <a:t> 0.5%S</a:t>
            </a:r>
          </a:p>
          <a:p>
            <a:pPr marL="88900" indent="-88900">
              <a:lnSpc>
                <a:spcPct val="114000"/>
              </a:lnSpc>
              <a:buFont typeface="Arial" panose="020B0604020202020204" pitchFamily="34" charset="0"/>
              <a:buChar char="•"/>
            </a:pPr>
            <a:r>
              <a:rPr lang="en-GB" sz="1000" dirty="0">
                <a:solidFill>
                  <a:schemeClr val="bg1"/>
                </a:solidFill>
                <a:latin typeface="EMprint" panose="020B0503020204020204" pitchFamily="34" charset="0"/>
                <a:cs typeface="Arial" panose="020B0604020202020204" pitchFamily="34" charset="0"/>
              </a:rPr>
              <a:t>E</a:t>
            </a:r>
            <a:r>
              <a:rPr lang="pl-PL" sz="1000" dirty="0">
                <a:solidFill>
                  <a:schemeClr val="bg1"/>
                </a:solidFill>
                <a:latin typeface="EMprint" panose="020B0503020204020204" pitchFamily="34" charset="0"/>
                <a:cs typeface="Arial" panose="020B0604020202020204" pitchFamily="34" charset="0"/>
              </a:rPr>
              <a:t>xxon</a:t>
            </a:r>
            <a:r>
              <a:rPr lang="en-GB" sz="1000" dirty="0">
                <a:solidFill>
                  <a:schemeClr val="bg1"/>
                </a:solidFill>
                <a:latin typeface="EMprint" panose="020B0503020204020204" pitchFamily="34" charset="0"/>
                <a:cs typeface="Arial" panose="020B0604020202020204" pitchFamily="34" charset="0"/>
              </a:rPr>
              <a:t>M</a:t>
            </a:r>
            <a:r>
              <a:rPr lang="pl-PL" sz="1000" dirty="0">
                <a:solidFill>
                  <a:schemeClr val="bg1"/>
                </a:solidFill>
                <a:latin typeface="EMprint" panose="020B0503020204020204" pitchFamily="34" charset="0"/>
                <a:cs typeface="Arial" panose="020B0604020202020204" pitchFamily="34" charset="0"/>
              </a:rPr>
              <a:t>obil</a:t>
            </a:r>
            <a:r>
              <a:rPr lang="en-GB" sz="1000" dirty="0">
                <a:solidFill>
                  <a:schemeClr val="bg1"/>
                </a:solidFill>
                <a:latin typeface="EMprint" panose="020B0503020204020204" pitchFamily="34" charset="0"/>
                <a:cs typeface="Arial" panose="020B0604020202020204" pitchFamily="34" charset="0"/>
              </a:rPr>
              <a:t> Premium HDME 50</a:t>
            </a:r>
            <a:r>
              <a:rPr lang="en-GB" sz="1000" baseline="30000" dirty="0">
                <a:solidFill>
                  <a:schemeClr val="bg1"/>
                </a:solidFill>
                <a:latin typeface="EMprint" panose="020B0503020204020204" pitchFamily="34" charset="0"/>
                <a:cs typeface="Arial" panose="020B0604020202020204" pitchFamily="34" charset="0"/>
              </a:rPr>
              <a:t>TM</a:t>
            </a:r>
            <a:r>
              <a:rPr lang="en-GB" sz="1000" dirty="0">
                <a:solidFill>
                  <a:schemeClr val="bg1"/>
                </a:solidFill>
                <a:latin typeface="EMprint" panose="020B0503020204020204" pitchFamily="34" charset="0"/>
                <a:cs typeface="Arial" panose="020B0604020202020204" pitchFamily="34" charset="0"/>
              </a:rPr>
              <a:t> </a:t>
            </a:r>
            <a:r>
              <a:rPr lang="pl-PL" sz="1000" dirty="0">
                <a:solidFill>
                  <a:schemeClr val="bg1"/>
                </a:solidFill>
                <a:latin typeface="EMprint" panose="020B0503020204020204" pitchFamily="34" charset="0"/>
                <a:cs typeface="Arial" panose="020B0604020202020204" pitchFamily="34" charset="0"/>
              </a:rPr>
              <a:t>fuel </a:t>
            </a:r>
            <a:r>
              <a:rPr lang="en-GB" sz="1000" dirty="0">
                <a:solidFill>
                  <a:schemeClr val="bg1"/>
                </a:solidFill>
                <a:latin typeface="EMprint" panose="020B0503020204020204" pitchFamily="34" charset="0"/>
                <a:cs typeface="Arial" panose="020B0604020202020204" pitchFamily="34" charset="0"/>
              </a:rPr>
              <a:t>–</a:t>
            </a:r>
            <a:r>
              <a:rPr lang="pl-PL" sz="1000" dirty="0">
                <a:solidFill>
                  <a:schemeClr val="bg1"/>
                </a:solidFill>
                <a:latin typeface="EMprint" panose="020B0503020204020204" pitchFamily="34" charset="0"/>
                <a:cs typeface="Arial" panose="020B0604020202020204" pitchFamily="34" charset="0"/>
              </a:rPr>
              <a:t> </a:t>
            </a:r>
            <a:r>
              <a:rPr lang="en-GB" sz="1000" dirty="0">
                <a:solidFill>
                  <a:schemeClr val="bg1"/>
                </a:solidFill>
                <a:latin typeface="EMprint" panose="020B0503020204020204" pitchFamily="34" charset="0"/>
                <a:cs typeface="Arial" panose="020B0604020202020204" pitchFamily="34" charset="0"/>
              </a:rPr>
              <a:t>ECA</a:t>
            </a:r>
            <a:r>
              <a:rPr lang="pl-PL" sz="1000" dirty="0">
                <a:solidFill>
                  <a:schemeClr val="bg1"/>
                </a:solidFill>
                <a:latin typeface="EMprint" panose="020B0503020204020204" pitchFamily="34" charset="0"/>
                <a:cs typeface="Arial" panose="020B0604020202020204" pitchFamily="34" charset="0"/>
              </a:rPr>
              <a:t>-compliant fuel</a:t>
            </a:r>
            <a:endParaRPr lang="en-GB" sz="1000" dirty="0">
              <a:solidFill>
                <a:schemeClr val="bg1"/>
              </a:solidFill>
              <a:latin typeface="EMprint" panose="020B0503020204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63B9797B-AB76-C619-B2EE-1E7D6C465146}"/>
              </a:ext>
            </a:extLst>
          </p:cNvPr>
          <p:cNvSpPr txBox="1"/>
          <p:nvPr/>
        </p:nvSpPr>
        <p:spPr>
          <a:xfrm>
            <a:off x="875987" y="4197661"/>
            <a:ext cx="2658000" cy="432811"/>
          </a:xfrm>
          <a:prstGeom prst="rect">
            <a:avLst/>
          </a:prstGeom>
          <a:noFill/>
        </p:spPr>
        <p:txBody>
          <a:bodyPr wrap="square" rtlCol="0">
            <a:spAutoFit/>
          </a:bodyPr>
          <a:lstStyle/>
          <a:p>
            <a:pPr>
              <a:lnSpc>
                <a:spcPct val="114000"/>
              </a:lnSpc>
            </a:pPr>
            <a:r>
              <a:rPr lang="pl-PL" sz="1000" dirty="0">
                <a:solidFill>
                  <a:schemeClr val="bg1"/>
                </a:solidFill>
                <a:latin typeface="EMprint" panose="020B0503020204020204" pitchFamily="34" charset="0"/>
                <a:cs typeface="Arial" panose="020B0604020202020204" pitchFamily="34" charset="0"/>
              </a:rPr>
              <a:t>Alternative fuels offer:</a:t>
            </a:r>
          </a:p>
          <a:p>
            <a:pPr marL="171450" indent="-171450">
              <a:lnSpc>
                <a:spcPct val="114000"/>
              </a:lnSpc>
              <a:buFont typeface="Arial" panose="020B0604020202020204" pitchFamily="34" charset="0"/>
              <a:buChar char="•"/>
            </a:pPr>
            <a:r>
              <a:rPr lang="en-GB" sz="1000" dirty="0">
                <a:solidFill>
                  <a:schemeClr val="bg1"/>
                </a:solidFill>
                <a:latin typeface="EMprint" panose="020B0503020204020204" pitchFamily="34" charset="0"/>
                <a:cs typeface="Arial" panose="020B0604020202020204" pitchFamily="34" charset="0"/>
              </a:rPr>
              <a:t>Drop-in Bio Marine Fuel </a:t>
            </a:r>
            <a:r>
              <a:rPr lang="pl-PL" sz="1000" dirty="0">
                <a:solidFill>
                  <a:schemeClr val="bg1"/>
                </a:solidFill>
                <a:latin typeface="EMprint" panose="020B0503020204020204" pitchFamily="34" charset="0"/>
                <a:cs typeface="Arial" panose="020B0604020202020204" pitchFamily="34" charset="0"/>
              </a:rPr>
              <a:t>Blends </a:t>
            </a:r>
            <a:r>
              <a:rPr lang="en-GB" sz="1000" dirty="0">
                <a:solidFill>
                  <a:schemeClr val="bg1"/>
                </a:solidFill>
                <a:latin typeface="EMprint" panose="020B0503020204020204" pitchFamily="34" charset="0"/>
                <a:cs typeface="Arial" panose="020B0604020202020204" pitchFamily="34" charset="0"/>
              </a:rPr>
              <a:t>offer</a:t>
            </a:r>
          </a:p>
        </p:txBody>
      </p:sp>
      <p:pic>
        <p:nvPicPr>
          <p:cNvPr id="37" name="Picture 36">
            <a:extLst>
              <a:ext uri="{FF2B5EF4-FFF2-40B4-BE49-F238E27FC236}">
                <a16:creationId xmlns:a16="http://schemas.microsoft.com/office/drawing/2014/main" id="{D0F8C924-91F7-5671-78FD-30B40759C3E8}"/>
              </a:ext>
            </a:extLst>
          </p:cNvPr>
          <p:cNvPicPr>
            <a:picLocks noChangeAspect="1"/>
          </p:cNvPicPr>
          <p:nvPr/>
        </p:nvPicPr>
        <p:blipFill>
          <a:blip r:embed="rId5"/>
          <a:srcRect/>
          <a:stretch/>
        </p:blipFill>
        <p:spPr>
          <a:xfrm>
            <a:off x="615020" y="1691183"/>
            <a:ext cx="163101" cy="224881"/>
          </a:xfrm>
          <a:prstGeom prst="rect">
            <a:avLst/>
          </a:prstGeom>
        </p:spPr>
      </p:pic>
      <p:pic>
        <p:nvPicPr>
          <p:cNvPr id="38" name="Picture 37">
            <a:extLst>
              <a:ext uri="{FF2B5EF4-FFF2-40B4-BE49-F238E27FC236}">
                <a16:creationId xmlns:a16="http://schemas.microsoft.com/office/drawing/2014/main" id="{2DB93AFA-5D45-BA40-466F-89F99BBBB962}"/>
              </a:ext>
            </a:extLst>
          </p:cNvPr>
          <p:cNvPicPr>
            <a:picLocks noChangeAspect="1"/>
          </p:cNvPicPr>
          <p:nvPr/>
        </p:nvPicPr>
        <p:blipFill>
          <a:blip r:embed="rId6"/>
          <a:srcRect/>
          <a:stretch/>
        </p:blipFill>
        <p:spPr>
          <a:xfrm>
            <a:off x="577363" y="2253237"/>
            <a:ext cx="276857" cy="203887"/>
          </a:xfrm>
          <a:prstGeom prst="rect">
            <a:avLst/>
          </a:prstGeom>
        </p:spPr>
      </p:pic>
      <p:pic>
        <p:nvPicPr>
          <p:cNvPr id="40" name="Picture 39">
            <a:extLst>
              <a:ext uri="{FF2B5EF4-FFF2-40B4-BE49-F238E27FC236}">
                <a16:creationId xmlns:a16="http://schemas.microsoft.com/office/drawing/2014/main" id="{2C504430-627F-CC56-2D15-D2B237F29D64}"/>
              </a:ext>
            </a:extLst>
          </p:cNvPr>
          <p:cNvPicPr>
            <a:picLocks noChangeAspect="1"/>
          </p:cNvPicPr>
          <p:nvPr/>
        </p:nvPicPr>
        <p:blipFill>
          <a:blip r:embed="rId7"/>
          <a:stretch>
            <a:fillRect/>
          </a:stretch>
        </p:blipFill>
        <p:spPr>
          <a:xfrm>
            <a:off x="581094" y="2780339"/>
            <a:ext cx="239564" cy="218733"/>
          </a:xfrm>
          <a:prstGeom prst="rect">
            <a:avLst/>
          </a:prstGeom>
        </p:spPr>
      </p:pic>
      <p:pic>
        <p:nvPicPr>
          <p:cNvPr id="41" name="Picture 40">
            <a:extLst>
              <a:ext uri="{FF2B5EF4-FFF2-40B4-BE49-F238E27FC236}">
                <a16:creationId xmlns:a16="http://schemas.microsoft.com/office/drawing/2014/main" id="{D0B41D5E-5FCE-388A-EF00-CCB1C7DF93A5}"/>
              </a:ext>
            </a:extLst>
          </p:cNvPr>
          <p:cNvPicPr>
            <a:picLocks noChangeAspect="1"/>
          </p:cNvPicPr>
          <p:nvPr/>
        </p:nvPicPr>
        <p:blipFill>
          <a:blip r:embed="rId8"/>
          <a:stretch>
            <a:fillRect/>
          </a:stretch>
        </p:blipFill>
        <p:spPr>
          <a:xfrm>
            <a:off x="588893" y="3337814"/>
            <a:ext cx="180457" cy="254763"/>
          </a:xfrm>
          <a:prstGeom prst="rect">
            <a:avLst/>
          </a:prstGeom>
        </p:spPr>
      </p:pic>
      <p:sp>
        <p:nvSpPr>
          <p:cNvPr id="42" name="Title 3">
            <a:extLst>
              <a:ext uri="{FF2B5EF4-FFF2-40B4-BE49-F238E27FC236}">
                <a16:creationId xmlns:a16="http://schemas.microsoft.com/office/drawing/2014/main" id="{FCF7EA95-BC38-D022-E423-5E833906F8C9}"/>
              </a:ext>
            </a:extLst>
          </p:cNvPr>
          <p:cNvSpPr txBox="1">
            <a:spLocks/>
          </p:cNvSpPr>
          <p:nvPr/>
        </p:nvSpPr>
        <p:spPr bwMode="auto">
          <a:xfrm>
            <a:off x="648000" y="330690"/>
            <a:ext cx="3930053" cy="4829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408194" rtl="0" eaLnBrk="1" fontAlgn="base" hangingPunct="1">
              <a:spcBef>
                <a:spcPct val="0"/>
              </a:spcBef>
              <a:spcAft>
                <a:spcPct val="0"/>
              </a:spcAft>
              <a:defRPr sz="2600" kern="1200">
                <a:solidFill>
                  <a:schemeClr val="tx2"/>
                </a:solidFill>
                <a:latin typeface="Arial"/>
                <a:ea typeface="Arial"/>
                <a:cs typeface="Arial"/>
              </a:defRPr>
            </a:lvl1pPr>
            <a:lvl2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2pPr>
            <a:lvl3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3pPr>
            <a:lvl4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4pPr>
            <a:lvl5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5pPr>
            <a:lvl6pPr marL="408194" algn="l" defTabSz="408194" rtl="0" eaLnBrk="1" fontAlgn="base" hangingPunct="1">
              <a:spcBef>
                <a:spcPct val="0"/>
              </a:spcBef>
              <a:spcAft>
                <a:spcPct val="0"/>
              </a:spcAft>
              <a:defRPr sz="2500">
                <a:solidFill>
                  <a:schemeClr val="tx1"/>
                </a:solidFill>
                <a:latin typeface="Arial" charset="0"/>
                <a:ea typeface="ヒラギノ角ゴ Pro W3" charset="0"/>
              </a:defRPr>
            </a:lvl6pPr>
            <a:lvl7pPr marL="816388" algn="l" defTabSz="408194" rtl="0" eaLnBrk="1" fontAlgn="base" hangingPunct="1">
              <a:spcBef>
                <a:spcPct val="0"/>
              </a:spcBef>
              <a:spcAft>
                <a:spcPct val="0"/>
              </a:spcAft>
              <a:defRPr sz="2500">
                <a:solidFill>
                  <a:schemeClr val="tx1"/>
                </a:solidFill>
                <a:latin typeface="Arial" charset="0"/>
                <a:ea typeface="ヒラギノ角ゴ Pro W3" charset="0"/>
              </a:defRPr>
            </a:lvl7pPr>
            <a:lvl8pPr marL="1224582" algn="l" defTabSz="408194" rtl="0" eaLnBrk="1" fontAlgn="base" hangingPunct="1">
              <a:spcBef>
                <a:spcPct val="0"/>
              </a:spcBef>
              <a:spcAft>
                <a:spcPct val="0"/>
              </a:spcAft>
              <a:defRPr sz="2500">
                <a:solidFill>
                  <a:schemeClr val="tx1"/>
                </a:solidFill>
                <a:latin typeface="Arial" charset="0"/>
                <a:ea typeface="ヒラギノ角ゴ Pro W3" charset="0"/>
              </a:defRPr>
            </a:lvl8pPr>
            <a:lvl9pPr marL="1632776" algn="l" defTabSz="408194" rtl="0" eaLnBrk="1" fontAlgn="base" hangingPunct="1">
              <a:spcBef>
                <a:spcPct val="0"/>
              </a:spcBef>
              <a:spcAft>
                <a:spcPct val="0"/>
              </a:spcAft>
              <a:defRPr sz="2500">
                <a:solidFill>
                  <a:schemeClr val="tx1"/>
                </a:solidFill>
                <a:latin typeface="Arial" charset="0"/>
                <a:ea typeface="ヒラギノ角ゴ Pro W3" charset="0"/>
              </a:defRPr>
            </a:lvl9pPr>
          </a:lstStyle>
          <a:p>
            <a:endParaRPr lang="en-US" sz="1200" dirty="0">
              <a:solidFill>
                <a:srgbClr val="14A5E0"/>
              </a:solidFill>
              <a:latin typeface="EMprint" panose="020B0503020204020204" pitchFamily="34" charset="0"/>
              <a:cs typeface="Arial" panose="020B0604020202020204" pitchFamily="34" charset="0"/>
            </a:endParaRPr>
          </a:p>
        </p:txBody>
      </p:sp>
      <p:pic>
        <p:nvPicPr>
          <p:cNvPr id="43" name="Picture 42">
            <a:extLst>
              <a:ext uri="{FF2B5EF4-FFF2-40B4-BE49-F238E27FC236}">
                <a16:creationId xmlns:a16="http://schemas.microsoft.com/office/drawing/2014/main" id="{B4306320-D18E-2291-A741-9569FD5D0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8433" y="3642539"/>
            <a:ext cx="219456" cy="219456"/>
          </a:xfrm>
          <a:prstGeom prst="rect">
            <a:avLst/>
          </a:prstGeom>
        </p:spPr>
      </p:pic>
      <p:sp>
        <p:nvSpPr>
          <p:cNvPr id="44" name="TextBox 43">
            <a:extLst>
              <a:ext uri="{FF2B5EF4-FFF2-40B4-BE49-F238E27FC236}">
                <a16:creationId xmlns:a16="http://schemas.microsoft.com/office/drawing/2014/main" id="{5126C55B-A43A-8F31-D1DB-4CF523A52311}"/>
              </a:ext>
            </a:extLst>
          </p:cNvPr>
          <p:cNvSpPr txBox="1"/>
          <p:nvPr/>
        </p:nvSpPr>
        <p:spPr>
          <a:xfrm>
            <a:off x="5547889" y="3664472"/>
            <a:ext cx="852911" cy="246221"/>
          </a:xfrm>
          <a:prstGeom prst="rect">
            <a:avLst/>
          </a:prstGeom>
          <a:noFill/>
        </p:spPr>
        <p:txBody>
          <a:bodyPr wrap="square" rtlCol="0">
            <a:spAutoFit/>
          </a:bodyPr>
          <a:lstStyle/>
          <a:p>
            <a:r>
              <a:rPr lang="en-US" sz="1000" dirty="0" err="1">
                <a:latin typeface="EMprint" panose="020B0503020204020204" pitchFamily="34" charset="0"/>
                <a:ea typeface="EMprint" panose="020B0503020204020204" pitchFamily="34" charset="0"/>
              </a:rPr>
              <a:t>Terneuzen</a:t>
            </a:r>
            <a:endParaRPr lang="en-US" sz="1000" dirty="0">
              <a:latin typeface="EMprint" panose="020B0503020204020204" pitchFamily="34" charset="0"/>
              <a:ea typeface="EMprint" panose="020B0503020204020204" pitchFamily="34" charset="0"/>
            </a:endParaRPr>
          </a:p>
        </p:txBody>
      </p:sp>
      <p:sp>
        <p:nvSpPr>
          <p:cNvPr id="45" name="TextBox 44">
            <a:extLst>
              <a:ext uri="{FF2B5EF4-FFF2-40B4-BE49-F238E27FC236}">
                <a16:creationId xmlns:a16="http://schemas.microsoft.com/office/drawing/2014/main" id="{99FA4F8A-BF65-2DD3-016E-9334FFDE5011}"/>
              </a:ext>
            </a:extLst>
          </p:cNvPr>
          <p:cNvSpPr txBox="1"/>
          <p:nvPr/>
        </p:nvSpPr>
        <p:spPr>
          <a:xfrm>
            <a:off x="5547889" y="4038592"/>
            <a:ext cx="852911" cy="245660"/>
          </a:xfrm>
          <a:prstGeom prst="rect">
            <a:avLst/>
          </a:prstGeom>
          <a:noFill/>
        </p:spPr>
        <p:txBody>
          <a:bodyPr wrap="square" rtlCol="0">
            <a:spAutoFit/>
          </a:bodyPr>
          <a:lstStyle/>
          <a:p>
            <a:r>
              <a:rPr lang="en-US" sz="1000">
                <a:latin typeface="EMprint" panose="020B0503020204020204" pitchFamily="34" charset="0"/>
                <a:ea typeface="EMprint" panose="020B0503020204020204" pitchFamily="34" charset="0"/>
              </a:rPr>
              <a:t>Dordrecht</a:t>
            </a:r>
          </a:p>
        </p:txBody>
      </p:sp>
      <p:sp>
        <p:nvSpPr>
          <p:cNvPr id="46" name="TextBox 45">
            <a:extLst>
              <a:ext uri="{FF2B5EF4-FFF2-40B4-BE49-F238E27FC236}">
                <a16:creationId xmlns:a16="http://schemas.microsoft.com/office/drawing/2014/main" id="{9120B3C6-60EF-2988-FF7D-4080718386EC}"/>
              </a:ext>
            </a:extLst>
          </p:cNvPr>
          <p:cNvSpPr txBox="1"/>
          <p:nvPr/>
        </p:nvSpPr>
        <p:spPr>
          <a:xfrm>
            <a:off x="7960121" y="3664472"/>
            <a:ext cx="3331321" cy="246221"/>
          </a:xfrm>
          <a:prstGeom prst="rect">
            <a:avLst/>
          </a:prstGeom>
          <a:noFill/>
        </p:spPr>
        <p:txBody>
          <a:bodyPr wrap="square" rtlCol="0">
            <a:spAutoFit/>
          </a:bodyPr>
          <a:lstStyle/>
          <a:p>
            <a:r>
              <a:rPr lang="en-US" sz="1000">
                <a:latin typeface="EMprint" panose="020B0503020204020204" pitchFamily="34" charset="0"/>
                <a:ea typeface="EMprint" panose="020B0503020204020204" pitchFamily="34" charset="0"/>
              </a:rPr>
              <a:t>Ghent</a:t>
            </a:r>
          </a:p>
        </p:txBody>
      </p:sp>
      <p:sp>
        <p:nvSpPr>
          <p:cNvPr id="47" name="TextBox 46">
            <a:extLst>
              <a:ext uri="{FF2B5EF4-FFF2-40B4-BE49-F238E27FC236}">
                <a16:creationId xmlns:a16="http://schemas.microsoft.com/office/drawing/2014/main" id="{4558174D-A2EB-01D6-74A9-02AB23EDFEDD}"/>
              </a:ext>
            </a:extLst>
          </p:cNvPr>
          <p:cNvSpPr txBox="1"/>
          <p:nvPr/>
        </p:nvSpPr>
        <p:spPr>
          <a:xfrm>
            <a:off x="6887221" y="3664472"/>
            <a:ext cx="852910" cy="246221"/>
          </a:xfrm>
          <a:prstGeom prst="rect">
            <a:avLst/>
          </a:prstGeom>
          <a:noFill/>
        </p:spPr>
        <p:txBody>
          <a:bodyPr wrap="square" rtlCol="0">
            <a:spAutoFit/>
          </a:bodyPr>
          <a:lstStyle/>
          <a:p>
            <a:r>
              <a:rPr lang="en-US" sz="1000">
                <a:latin typeface="EMprint" panose="020B0503020204020204" pitchFamily="34" charset="0"/>
                <a:ea typeface="EMprint" panose="020B0503020204020204" pitchFamily="34" charset="0"/>
              </a:rPr>
              <a:t>Moerdijk</a:t>
            </a:r>
          </a:p>
        </p:txBody>
      </p:sp>
      <p:sp>
        <p:nvSpPr>
          <p:cNvPr id="50" name="TextBox 49">
            <a:extLst>
              <a:ext uri="{FF2B5EF4-FFF2-40B4-BE49-F238E27FC236}">
                <a16:creationId xmlns:a16="http://schemas.microsoft.com/office/drawing/2014/main" id="{2AB3E0AC-94D8-82F9-54AE-7CC30ABB411E}"/>
              </a:ext>
            </a:extLst>
          </p:cNvPr>
          <p:cNvSpPr txBox="1"/>
          <p:nvPr/>
        </p:nvSpPr>
        <p:spPr>
          <a:xfrm>
            <a:off x="6887221" y="4038591"/>
            <a:ext cx="852910" cy="246221"/>
          </a:xfrm>
          <a:prstGeom prst="rect">
            <a:avLst/>
          </a:prstGeom>
          <a:noFill/>
        </p:spPr>
        <p:txBody>
          <a:bodyPr wrap="square" rtlCol="0">
            <a:spAutoFit/>
          </a:bodyPr>
          <a:lstStyle/>
          <a:p>
            <a:r>
              <a:rPr lang="en-US" sz="1000" dirty="0" err="1">
                <a:latin typeface="EMprint" panose="020B0503020204020204" pitchFamily="34" charset="0"/>
                <a:ea typeface="EMprint" panose="020B0503020204020204" pitchFamily="34" charset="0"/>
              </a:rPr>
              <a:t>Sluiskil</a:t>
            </a:r>
            <a:endParaRPr lang="en-US" sz="1000" dirty="0">
              <a:latin typeface="EMprint" panose="020B0503020204020204" pitchFamily="34" charset="0"/>
              <a:ea typeface="EMprint" panose="020B0503020204020204" pitchFamily="34" charset="0"/>
            </a:endParaRPr>
          </a:p>
        </p:txBody>
      </p:sp>
      <p:pic>
        <p:nvPicPr>
          <p:cNvPr id="51" name="Picture 50">
            <a:extLst>
              <a:ext uri="{FF2B5EF4-FFF2-40B4-BE49-F238E27FC236}">
                <a16:creationId xmlns:a16="http://schemas.microsoft.com/office/drawing/2014/main" id="{33312D35-373C-46B9-9038-82EEAC1871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8433" y="4035419"/>
            <a:ext cx="219456" cy="219456"/>
          </a:xfrm>
          <a:prstGeom prst="rect">
            <a:avLst/>
          </a:prstGeom>
        </p:spPr>
      </p:pic>
      <p:pic>
        <p:nvPicPr>
          <p:cNvPr id="52" name="Picture 51">
            <a:extLst>
              <a:ext uri="{FF2B5EF4-FFF2-40B4-BE49-F238E27FC236}">
                <a16:creationId xmlns:a16="http://schemas.microsoft.com/office/drawing/2014/main" id="{9EA56368-D69D-1262-2B4F-59F6BEE736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0665" y="3642539"/>
            <a:ext cx="219456" cy="219456"/>
          </a:xfrm>
          <a:prstGeom prst="rect">
            <a:avLst/>
          </a:prstGeom>
        </p:spPr>
      </p:pic>
      <p:pic>
        <p:nvPicPr>
          <p:cNvPr id="53" name="Picture 52">
            <a:extLst>
              <a:ext uri="{FF2B5EF4-FFF2-40B4-BE49-F238E27FC236}">
                <a16:creationId xmlns:a16="http://schemas.microsoft.com/office/drawing/2014/main" id="{2B57EAEC-ADED-BC4C-EE88-1766BCAD45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4277" y="3642539"/>
            <a:ext cx="219456" cy="219456"/>
          </a:xfrm>
          <a:prstGeom prst="rect">
            <a:avLst/>
          </a:prstGeom>
        </p:spPr>
      </p:pic>
      <p:pic>
        <p:nvPicPr>
          <p:cNvPr id="54" name="Picture 53">
            <a:extLst>
              <a:ext uri="{FF2B5EF4-FFF2-40B4-BE49-F238E27FC236}">
                <a16:creationId xmlns:a16="http://schemas.microsoft.com/office/drawing/2014/main" id="{8BBEC8B3-8D32-3D3B-8B64-3B2882F097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4277" y="4035419"/>
            <a:ext cx="219456" cy="219456"/>
          </a:xfrm>
          <a:prstGeom prst="rect">
            <a:avLst/>
          </a:prstGeom>
        </p:spPr>
      </p:pic>
      <p:pic>
        <p:nvPicPr>
          <p:cNvPr id="2" name="Picture 1" descr="A blue and black logo&#10;&#10;Description automatically generated">
            <a:extLst>
              <a:ext uri="{FF2B5EF4-FFF2-40B4-BE49-F238E27FC236}">
                <a16:creationId xmlns:a16="http://schemas.microsoft.com/office/drawing/2014/main" id="{404BEC40-12A9-2605-B8F5-F0559B506F37}"/>
              </a:ext>
            </a:extLst>
          </p:cNvPr>
          <p:cNvPicPr>
            <a:picLocks noChangeAspect="1"/>
          </p:cNvPicPr>
          <p:nvPr/>
        </p:nvPicPr>
        <p:blipFill>
          <a:blip r:embed="rId9"/>
          <a:stretch>
            <a:fillRect/>
          </a:stretch>
        </p:blipFill>
        <p:spPr>
          <a:xfrm>
            <a:off x="666591" y="356227"/>
            <a:ext cx="818146" cy="165131"/>
          </a:xfrm>
          <a:prstGeom prst="rect">
            <a:avLst/>
          </a:prstGeom>
        </p:spPr>
      </p:pic>
      <p:pic>
        <p:nvPicPr>
          <p:cNvPr id="13" name="Picture 12">
            <a:extLst>
              <a:ext uri="{FF2B5EF4-FFF2-40B4-BE49-F238E27FC236}">
                <a16:creationId xmlns:a16="http://schemas.microsoft.com/office/drawing/2014/main" id="{2BE41A78-950D-7BBE-1CBB-D6FADE762ADF}"/>
              </a:ext>
            </a:extLst>
          </p:cNvPr>
          <p:cNvPicPr>
            <a:picLocks noChangeAspect="1"/>
          </p:cNvPicPr>
          <p:nvPr/>
        </p:nvPicPr>
        <p:blipFill>
          <a:blip r:embed="rId10"/>
          <a:stretch>
            <a:fillRect/>
          </a:stretch>
        </p:blipFill>
        <p:spPr>
          <a:xfrm>
            <a:off x="608145" y="4279558"/>
            <a:ext cx="226204" cy="226204"/>
          </a:xfrm>
          <a:prstGeom prst="rect">
            <a:avLst/>
          </a:prstGeom>
        </p:spPr>
      </p:pic>
      <p:pic>
        <p:nvPicPr>
          <p:cNvPr id="10" name="Picture 9">
            <a:extLst>
              <a:ext uri="{FF2B5EF4-FFF2-40B4-BE49-F238E27FC236}">
                <a16:creationId xmlns:a16="http://schemas.microsoft.com/office/drawing/2014/main" id="{B0E144DD-8FE1-1CCE-0DD8-6D636E5590FA}"/>
              </a:ext>
            </a:extLst>
          </p:cNvPr>
          <p:cNvPicPr>
            <a:picLocks noChangeAspect="1"/>
          </p:cNvPicPr>
          <p:nvPr/>
        </p:nvPicPr>
        <p:blipFill rotWithShape="1">
          <a:blip r:embed="rId11">
            <a:duotone>
              <a:schemeClr val="accent2">
                <a:shade val="45000"/>
                <a:satMod val="135000"/>
              </a:schemeClr>
              <a:prstClr val="white"/>
            </a:duotone>
          </a:blip>
          <a:srcRect l="9646" t="25369" r="5066" b="34994"/>
          <a:stretch/>
        </p:blipFill>
        <p:spPr>
          <a:xfrm>
            <a:off x="5328433" y="1288667"/>
            <a:ext cx="3589937" cy="1976976"/>
          </a:xfrm>
          <a:prstGeom prst="rect">
            <a:avLst/>
          </a:prstGeom>
        </p:spPr>
      </p:pic>
      <p:sp>
        <p:nvSpPr>
          <p:cNvPr id="11" name="TextBox 10">
            <a:extLst>
              <a:ext uri="{FF2B5EF4-FFF2-40B4-BE49-F238E27FC236}">
                <a16:creationId xmlns:a16="http://schemas.microsoft.com/office/drawing/2014/main" id="{6CD6B2BC-3DCB-81B1-5095-05364751A26E}"/>
              </a:ext>
            </a:extLst>
          </p:cNvPr>
          <p:cNvSpPr txBox="1"/>
          <p:nvPr/>
        </p:nvSpPr>
        <p:spPr>
          <a:xfrm>
            <a:off x="5547591" y="2299345"/>
            <a:ext cx="852911" cy="246221"/>
          </a:xfrm>
          <a:prstGeom prst="rect">
            <a:avLst/>
          </a:prstGeom>
          <a:noFill/>
        </p:spPr>
        <p:txBody>
          <a:bodyPr wrap="square" rtlCol="0">
            <a:spAutoFit/>
          </a:bodyPr>
          <a:lstStyle/>
          <a:p>
            <a:pPr algn="r"/>
            <a:r>
              <a:rPr lang="en-US" sz="1000" dirty="0">
                <a:latin typeface="EMprint" panose="020B0503020204020204" pitchFamily="34" charset="0"/>
                <a:ea typeface="EMprint" panose="020B0503020204020204" pitchFamily="34" charset="0"/>
              </a:rPr>
              <a:t>Flushing</a:t>
            </a:r>
          </a:p>
        </p:txBody>
      </p:sp>
      <p:pic>
        <p:nvPicPr>
          <p:cNvPr id="12" name="Picture 11">
            <a:extLst>
              <a:ext uri="{FF2B5EF4-FFF2-40B4-BE49-F238E27FC236}">
                <a16:creationId xmlns:a16="http://schemas.microsoft.com/office/drawing/2014/main" id="{E1647CDB-676D-9FB4-F9D4-D4601D525D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1099" y="2350103"/>
            <a:ext cx="201912" cy="201912"/>
          </a:xfrm>
          <a:prstGeom prst="rect">
            <a:avLst/>
          </a:prstGeom>
        </p:spPr>
      </p:pic>
      <p:sp>
        <p:nvSpPr>
          <p:cNvPr id="19" name="TextBox 18">
            <a:extLst>
              <a:ext uri="{FF2B5EF4-FFF2-40B4-BE49-F238E27FC236}">
                <a16:creationId xmlns:a16="http://schemas.microsoft.com/office/drawing/2014/main" id="{2FBADC94-CEE2-01F5-DBF5-B1065BFB883C}"/>
              </a:ext>
            </a:extLst>
          </p:cNvPr>
          <p:cNvSpPr txBox="1"/>
          <p:nvPr/>
        </p:nvSpPr>
        <p:spPr>
          <a:xfrm>
            <a:off x="5214909" y="2554130"/>
            <a:ext cx="852911" cy="246221"/>
          </a:xfrm>
          <a:prstGeom prst="rect">
            <a:avLst/>
          </a:prstGeom>
          <a:noFill/>
        </p:spPr>
        <p:txBody>
          <a:bodyPr wrap="square" rtlCol="0">
            <a:spAutoFit/>
          </a:bodyPr>
          <a:lstStyle/>
          <a:p>
            <a:pPr algn="r"/>
            <a:r>
              <a:rPr lang="en-US" sz="1000" dirty="0">
                <a:latin typeface="EMprint" panose="020B0503020204020204" pitchFamily="34" charset="0"/>
                <a:ea typeface="EMprint" panose="020B0503020204020204" pitchFamily="34" charset="0"/>
              </a:rPr>
              <a:t>Zeebrugge</a:t>
            </a:r>
          </a:p>
        </p:txBody>
      </p:sp>
      <p:pic>
        <p:nvPicPr>
          <p:cNvPr id="28" name="Picture 27">
            <a:extLst>
              <a:ext uri="{FF2B5EF4-FFF2-40B4-BE49-F238E27FC236}">
                <a16:creationId xmlns:a16="http://schemas.microsoft.com/office/drawing/2014/main" id="{13937B18-D224-984F-9BE2-D01D8AEC25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5253" y="2564626"/>
            <a:ext cx="201912" cy="201912"/>
          </a:xfrm>
          <a:prstGeom prst="rect">
            <a:avLst/>
          </a:prstGeom>
        </p:spPr>
      </p:pic>
      <p:sp>
        <p:nvSpPr>
          <p:cNvPr id="30" name="TextBox 29">
            <a:extLst>
              <a:ext uri="{FF2B5EF4-FFF2-40B4-BE49-F238E27FC236}">
                <a16:creationId xmlns:a16="http://schemas.microsoft.com/office/drawing/2014/main" id="{152C55EE-427A-C767-B0C9-F3212D81BAD2}"/>
              </a:ext>
            </a:extLst>
          </p:cNvPr>
          <p:cNvSpPr txBox="1"/>
          <p:nvPr/>
        </p:nvSpPr>
        <p:spPr>
          <a:xfrm>
            <a:off x="5995443" y="2076876"/>
            <a:ext cx="852911" cy="246221"/>
          </a:xfrm>
          <a:prstGeom prst="rect">
            <a:avLst/>
          </a:prstGeom>
          <a:noFill/>
        </p:spPr>
        <p:txBody>
          <a:bodyPr wrap="square" rtlCol="0">
            <a:spAutoFit/>
          </a:bodyPr>
          <a:lstStyle/>
          <a:p>
            <a:pPr algn="r"/>
            <a:r>
              <a:rPr lang="en-US" sz="1000" dirty="0">
                <a:latin typeface="EMprint" panose="020B0503020204020204" pitchFamily="34" charset="0"/>
                <a:ea typeface="EMprint" panose="020B0503020204020204" pitchFamily="34" charset="0"/>
              </a:rPr>
              <a:t>Rotterdam</a:t>
            </a:r>
          </a:p>
        </p:txBody>
      </p:sp>
      <p:pic>
        <p:nvPicPr>
          <p:cNvPr id="31" name="Picture 30">
            <a:extLst>
              <a:ext uri="{FF2B5EF4-FFF2-40B4-BE49-F238E27FC236}">
                <a16:creationId xmlns:a16="http://schemas.microsoft.com/office/drawing/2014/main" id="{680ED7CC-FDC8-3A1C-B9F3-AD7DAC6E39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6265" y="2073430"/>
            <a:ext cx="201912" cy="201912"/>
          </a:xfrm>
          <a:prstGeom prst="rect">
            <a:avLst/>
          </a:prstGeom>
        </p:spPr>
      </p:pic>
      <p:sp>
        <p:nvSpPr>
          <p:cNvPr id="32" name="TextBox 31">
            <a:extLst>
              <a:ext uri="{FF2B5EF4-FFF2-40B4-BE49-F238E27FC236}">
                <a16:creationId xmlns:a16="http://schemas.microsoft.com/office/drawing/2014/main" id="{E2CECC13-0A1F-43CF-51C5-1AB2A5A6D736}"/>
              </a:ext>
            </a:extLst>
          </p:cNvPr>
          <p:cNvSpPr txBox="1"/>
          <p:nvPr/>
        </p:nvSpPr>
        <p:spPr>
          <a:xfrm>
            <a:off x="6950911" y="1940763"/>
            <a:ext cx="899482" cy="246221"/>
          </a:xfrm>
          <a:prstGeom prst="rect">
            <a:avLst/>
          </a:prstGeom>
          <a:noFill/>
        </p:spPr>
        <p:txBody>
          <a:bodyPr wrap="square" rtlCol="0">
            <a:spAutoFit/>
          </a:bodyPr>
          <a:lstStyle/>
          <a:p>
            <a:pPr algn="ctr"/>
            <a:r>
              <a:rPr lang="en-US" sz="1000" b="1" dirty="0">
                <a:latin typeface="EMprint" panose="020B0503020204020204" pitchFamily="34" charset="0"/>
                <a:ea typeface="EMprint" panose="020B0503020204020204" pitchFamily="34" charset="0"/>
              </a:rPr>
              <a:t>Netherlands</a:t>
            </a:r>
          </a:p>
        </p:txBody>
      </p:sp>
      <p:sp>
        <p:nvSpPr>
          <p:cNvPr id="33" name="TextBox 32">
            <a:extLst>
              <a:ext uri="{FF2B5EF4-FFF2-40B4-BE49-F238E27FC236}">
                <a16:creationId xmlns:a16="http://schemas.microsoft.com/office/drawing/2014/main" id="{BA10D681-5E85-326E-B5F1-8C58D64C00E9}"/>
              </a:ext>
            </a:extLst>
          </p:cNvPr>
          <p:cNvSpPr txBox="1"/>
          <p:nvPr/>
        </p:nvSpPr>
        <p:spPr>
          <a:xfrm>
            <a:off x="6336524" y="2898636"/>
            <a:ext cx="899482" cy="246221"/>
          </a:xfrm>
          <a:prstGeom prst="rect">
            <a:avLst/>
          </a:prstGeom>
          <a:noFill/>
        </p:spPr>
        <p:txBody>
          <a:bodyPr wrap="square" rtlCol="0">
            <a:spAutoFit/>
          </a:bodyPr>
          <a:lstStyle/>
          <a:p>
            <a:pPr algn="ctr"/>
            <a:r>
              <a:rPr lang="en-US" sz="1000" b="1" dirty="0">
                <a:latin typeface="EMprint" panose="020B0503020204020204" pitchFamily="34" charset="0"/>
                <a:ea typeface="EMprint" panose="020B0503020204020204" pitchFamily="34" charset="0"/>
              </a:rPr>
              <a:t>Belgium</a:t>
            </a:r>
          </a:p>
        </p:txBody>
      </p:sp>
      <p:sp>
        <p:nvSpPr>
          <p:cNvPr id="34" name="TextBox 33">
            <a:extLst>
              <a:ext uri="{FF2B5EF4-FFF2-40B4-BE49-F238E27FC236}">
                <a16:creationId xmlns:a16="http://schemas.microsoft.com/office/drawing/2014/main" id="{12597B5C-6B14-73F0-EDA6-AEECC5547AED}"/>
              </a:ext>
            </a:extLst>
          </p:cNvPr>
          <p:cNvSpPr txBox="1"/>
          <p:nvPr/>
        </p:nvSpPr>
        <p:spPr>
          <a:xfrm>
            <a:off x="6668508" y="2586989"/>
            <a:ext cx="852911" cy="246221"/>
          </a:xfrm>
          <a:prstGeom prst="rect">
            <a:avLst/>
          </a:prstGeom>
          <a:noFill/>
        </p:spPr>
        <p:txBody>
          <a:bodyPr wrap="square" rtlCol="0">
            <a:spAutoFit/>
          </a:bodyPr>
          <a:lstStyle/>
          <a:p>
            <a:pPr algn="r"/>
            <a:r>
              <a:rPr lang="en-US" sz="1000" dirty="0">
                <a:latin typeface="EMprint" panose="020B0503020204020204" pitchFamily="34" charset="0"/>
                <a:ea typeface="EMprint" panose="020B0503020204020204" pitchFamily="34" charset="0"/>
              </a:rPr>
              <a:t>Antwerp</a:t>
            </a:r>
          </a:p>
        </p:txBody>
      </p:sp>
      <p:pic>
        <p:nvPicPr>
          <p:cNvPr id="35" name="Picture 34">
            <a:extLst>
              <a:ext uri="{FF2B5EF4-FFF2-40B4-BE49-F238E27FC236}">
                <a16:creationId xmlns:a16="http://schemas.microsoft.com/office/drawing/2014/main" id="{20704D2C-58ED-893E-F04F-AE15F9A18A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3745" y="2580571"/>
            <a:ext cx="201912" cy="201912"/>
          </a:xfrm>
          <a:prstGeom prst="rect">
            <a:avLst/>
          </a:prstGeom>
        </p:spPr>
      </p:pic>
    </p:spTree>
    <p:extLst>
      <p:ext uri="{BB962C8B-B14F-4D97-AF65-F5344CB8AC3E}">
        <p14:creationId xmlns:p14="http://schemas.microsoft.com/office/powerpoint/2010/main" val="3144130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90055C3-A1ED-6B4A-B738-CFD248CC6072}"/>
              </a:ext>
            </a:extLst>
          </p:cNvPr>
          <p:cNvSpPr/>
          <p:nvPr/>
        </p:nvSpPr>
        <p:spPr>
          <a:xfrm>
            <a:off x="5603278" y="0"/>
            <a:ext cx="3550595" cy="5176076"/>
          </a:xfrm>
          <a:prstGeom prst="rect">
            <a:avLst/>
          </a:prstGeom>
          <a:solidFill>
            <a:srgbClr val="043957"/>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Slide Number Placeholder 1"/>
          <p:cNvSpPr>
            <a:spLocks noGrp="1"/>
          </p:cNvSpPr>
          <p:nvPr>
            <p:ph type="sldNum" sz="quarter" idx="11"/>
          </p:nvPr>
        </p:nvSpPr>
        <p:spPr/>
        <p:txBody>
          <a:bodyPr/>
          <a:lstStyle/>
          <a:p>
            <a:pPr algn="r"/>
            <a:fld id="{6BCEAF00-35EE-2349-AC37-D94588E1CC52}" type="slidenum">
              <a:rPr lang="en-US" smtClean="0"/>
              <a:pPr algn="r"/>
              <a:t>6</a:t>
            </a:fld>
            <a:endParaRPr lang="en-US"/>
          </a:p>
        </p:txBody>
      </p:sp>
      <p:sp>
        <p:nvSpPr>
          <p:cNvPr id="18" name="Content Placeholder 1">
            <a:extLst>
              <a:ext uri="{FF2B5EF4-FFF2-40B4-BE49-F238E27FC236}">
                <a16:creationId xmlns:a16="http://schemas.microsoft.com/office/drawing/2014/main" id="{594B6D6E-4CD6-3047-965B-6B3D7F7AB40C}"/>
              </a:ext>
            </a:extLst>
          </p:cNvPr>
          <p:cNvSpPr txBox="1">
            <a:spLocks/>
          </p:cNvSpPr>
          <p:nvPr/>
        </p:nvSpPr>
        <p:spPr bwMode="auto">
          <a:xfrm>
            <a:off x="5922403" y="783902"/>
            <a:ext cx="2695015" cy="674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chemeClr val="bg1"/>
                </a:solidFill>
                <a:latin typeface="+mn-lt"/>
                <a:ea typeface="Arial"/>
                <a:cs typeface="Arial"/>
              </a:defRPr>
            </a:lvl1pPr>
            <a:lvl2pPr marL="405359" indent="-202680" algn="l" defTabSz="408194" rtl="0" eaLnBrk="1" fontAlgn="base" hangingPunct="1">
              <a:spcBef>
                <a:spcPts val="536"/>
              </a:spcBef>
              <a:spcAft>
                <a:spcPct val="0"/>
              </a:spcAft>
              <a:buFont typeface="Arial" charset="0"/>
              <a:buChar char="•"/>
              <a:defRPr sz="1400" kern="1200">
                <a:solidFill>
                  <a:schemeClr val="bg1"/>
                </a:solidFill>
                <a:latin typeface="+mn-lt"/>
                <a:ea typeface="Arial"/>
                <a:cs typeface="+mn-cs"/>
              </a:defRPr>
            </a:lvl2pPr>
            <a:lvl3pPr marL="615126" indent="-209766"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3pPr>
            <a:lvl4pPr marL="817806" indent="-202680" algn="l" defTabSz="508826" rtl="0" eaLnBrk="1" fontAlgn="base" hangingPunct="1">
              <a:spcBef>
                <a:spcPct val="0"/>
              </a:spcBef>
              <a:spcAft>
                <a:spcPct val="0"/>
              </a:spcAft>
              <a:buFont typeface="Arial" charset="0"/>
              <a:buChar char="•"/>
              <a:defRPr sz="1400" kern="1200">
                <a:solidFill>
                  <a:schemeClr val="bg1"/>
                </a:solidFill>
                <a:latin typeface="+mn-lt"/>
                <a:ea typeface="Arial"/>
                <a:cs typeface="+mn-cs"/>
              </a:defRPr>
            </a:lvl4pPr>
            <a:lvl5pPr marL="1020485" indent="-202680"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la-Latn" sz="1000" dirty="0">
                <a:latin typeface="EMprint" panose="020B0503020204020204" pitchFamily="34" charset="0"/>
              </a:rPr>
              <a:t>ExxonMobil offers a range of options for vessel operators compliant with the IMO</a:t>
            </a:r>
            <a:r>
              <a:rPr lang="en-US" sz="1000" dirty="0">
                <a:latin typeface="EMprint" panose="020B0503020204020204" pitchFamily="34" charset="0"/>
              </a:rPr>
              <a:t> Sulphur cap</a:t>
            </a:r>
            <a:r>
              <a:rPr lang="la-Latn" sz="1000" dirty="0">
                <a:latin typeface="EMprint" panose="020B0503020204020204" pitchFamily="34" charset="0"/>
              </a:rPr>
              <a:t> requirements and meeting ISO8217:2017 </a:t>
            </a:r>
            <a:r>
              <a:rPr lang="la-Latn" sz="1000" dirty="0">
                <a:latin typeface="EMprint" panose="020B0503020204020204" pitchFamily="34" charset="77"/>
              </a:rPr>
              <a:t>(except </a:t>
            </a:r>
            <a:r>
              <a:rPr lang="en-US" sz="1000" dirty="0">
                <a:latin typeface="EMprint" panose="020B0503020204020204" pitchFamily="34" charset="77"/>
              </a:rPr>
              <a:t>the </a:t>
            </a:r>
            <a:r>
              <a:rPr lang="la-Latn" sz="1000" dirty="0">
                <a:latin typeface="EMprint" panose="020B0503020204020204" pitchFamily="34" charset="77"/>
              </a:rPr>
              <a:t>FAME </a:t>
            </a:r>
            <a:r>
              <a:rPr lang="en-US" sz="1000" dirty="0">
                <a:latin typeface="EMprint" panose="020B0503020204020204" pitchFamily="34" charset="77"/>
              </a:rPr>
              <a:t>component </a:t>
            </a:r>
            <a:r>
              <a:rPr lang="en-GB" sz="1000" dirty="0">
                <a:effectLst/>
                <a:latin typeface="EMprint" panose="020B0503020204020204" pitchFamily="34" charset="77"/>
              </a:rPr>
              <a:t>which meets EN14214 for Bio Marine Fuel Blends)</a:t>
            </a:r>
            <a:endParaRPr lang="la-Latn" sz="1000" dirty="0">
              <a:latin typeface="EMprint" panose="020B0503020204020204" pitchFamily="34" charset="0"/>
            </a:endParaRPr>
          </a:p>
        </p:txBody>
      </p:sp>
      <p:sp>
        <p:nvSpPr>
          <p:cNvPr id="20" name="Title 3">
            <a:extLst>
              <a:ext uri="{FF2B5EF4-FFF2-40B4-BE49-F238E27FC236}">
                <a16:creationId xmlns:a16="http://schemas.microsoft.com/office/drawing/2014/main" id="{913A1B31-F5FE-434A-B7AB-38483ADC577D}"/>
              </a:ext>
            </a:extLst>
          </p:cNvPr>
          <p:cNvSpPr txBox="1">
            <a:spLocks/>
          </p:cNvSpPr>
          <p:nvPr/>
        </p:nvSpPr>
        <p:spPr bwMode="auto">
          <a:xfrm>
            <a:off x="641941" y="550243"/>
            <a:ext cx="3078186" cy="7185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408194" rtl="0" eaLnBrk="1" fontAlgn="base" hangingPunct="1">
              <a:spcBef>
                <a:spcPct val="0"/>
              </a:spcBef>
              <a:spcAft>
                <a:spcPct val="0"/>
              </a:spcAft>
              <a:defRPr sz="2600" kern="1200">
                <a:solidFill>
                  <a:schemeClr val="tx2"/>
                </a:solidFill>
                <a:latin typeface="Arial"/>
                <a:ea typeface="Arial"/>
                <a:cs typeface="Arial"/>
              </a:defRPr>
            </a:lvl1pPr>
            <a:lvl2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2pPr>
            <a:lvl3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3pPr>
            <a:lvl4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4pPr>
            <a:lvl5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5pPr>
            <a:lvl6pPr marL="408194" algn="l" defTabSz="408194" rtl="0" eaLnBrk="1" fontAlgn="base" hangingPunct="1">
              <a:spcBef>
                <a:spcPct val="0"/>
              </a:spcBef>
              <a:spcAft>
                <a:spcPct val="0"/>
              </a:spcAft>
              <a:defRPr sz="2500">
                <a:solidFill>
                  <a:schemeClr val="tx1"/>
                </a:solidFill>
                <a:latin typeface="Arial" charset="0"/>
                <a:ea typeface="ヒラギノ角ゴ Pro W3" charset="0"/>
              </a:defRPr>
            </a:lvl6pPr>
            <a:lvl7pPr marL="816388" algn="l" defTabSz="408194" rtl="0" eaLnBrk="1" fontAlgn="base" hangingPunct="1">
              <a:spcBef>
                <a:spcPct val="0"/>
              </a:spcBef>
              <a:spcAft>
                <a:spcPct val="0"/>
              </a:spcAft>
              <a:defRPr sz="2500">
                <a:solidFill>
                  <a:schemeClr val="tx1"/>
                </a:solidFill>
                <a:latin typeface="Arial" charset="0"/>
                <a:ea typeface="ヒラギノ角ゴ Pro W3" charset="0"/>
              </a:defRPr>
            </a:lvl7pPr>
            <a:lvl8pPr marL="1224582" algn="l" defTabSz="408194" rtl="0" eaLnBrk="1" fontAlgn="base" hangingPunct="1">
              <a:spcBef>
                <a:spcPct val="0"/>
              </a:spcBef>
              <a:spcAft>
                <a:spcPct val="0"/>
              </a:spcAft>
              <a:defRPr sz="2500">
                <a:solidFill>
                  <a:schemeClr val="tx1"/>
                </a:solidFill>
                <a:latin typeface="Arial" charset="0"/>
                <a:ea typeface="ヒラギノ角ゴ Pro W3" charset="0"/>
              </a:defRPr>
            </a:lvl8pPr>
            <a:lvl9pPr marL="1632776" algn="l" defTabSz="408194" rtl="0" eaLnBrk="1" fontAlgn="base" hangingPunct="1">
              <a:spcBef>
                <a:spcPct val="0"/>
              </a:spcBef>
              <a:spcAft>
                <a:spcPct val="0"/>
              </a:spcAft>
              <a:defRPr sz="2500">
                <a:solidFill>
                  <a:schemeClr val="tx1"/>
                </a:solidFill>
                <a:latin typeface="Arial" charset="0"/>
                <a:ea typeface="ヒラギノ角ゴ Pro W3" charset="0"/>
              </a:defRPr>
            </a:lvl9pPr>
          </a:lstStyle>
          <a:p>
            <a:r>
              <a:rPr lang="en-GB" sz="2400" dirty="0">
                <a:solidFill>
                  <a:srgbClr val="003455"/>
                </a:solidFill>
                <a:latin typeface="EMprint" panose="020B0503020204020204" pitchFamily="34" charset="0"/>
              </a:rPr>
              <a:t>Product Offer</a:t>
            </a:r>
          </a:p>
        </p:txBody>
      </p:sp>
      <p:cxnSp>
        <p:nvCxnSpPr>
          <p:cNvPr id="10" name="Straight Connector 9">
            <a:extLst>
              <a:ext uri="{FF2B5EF4-FFF2-40B4-BE49-F238E27FC236}">
                <a16:creationId xmlns:a16="http://schemas.microsoft.com/office/drawing/2014/main" id="{1065CC54-8DB0-F64E-8273-4C0415FDA792}"/>
              </a:ext>
            </a:extLst>
          </p:cNvPr>
          <p:cNvCxnSpPr>
            <a:cxnSpLocks/>
          </p:cNvCxnSpPr>
          <p:nvPr/>
        </p:nvCxnSpPr>
        <p:spPr>
          <a:xfrm>
            <a:off x="5733153" y="1700440"/>
            <a:ext cx="3105564" cy="0"/>
          </a:xfrm>
          <a:prstGeom prst="line">
            <a:avLst/>
          </a:prstGeom>
          <a:ln w="28575">
            <a:gradFill flip="none" rotWithShape="1">
              <a:gsLst>
                <a:gs pos="0">
                  <a:srgbClr val="003455"/>
                </a:gs>
                <a:gs pos="52000">
                  <a:srgbClr val="00A3E0"/>
                </a:gs>
                <a:gs pos="100000">
                  <a:srgbClr val="003455"/>
                </a:gs>
              </a:gsLst>
              <a:lin ang="10800000" scaled="1"/>
              <a:tileRect/>
            </a:gradFill>
          </a:ln>
          <a:effectLst/>
        </p:spPr>
        <p:style>
          <a:lnRef idx="2">
            <a:schemeClr val="accent1"/>
          </a:lnRef>
          <a:fillRef idx="0">
            <a:schemeClr val="accent1"/>
          </a:fillRef>
          <a:effectRef idx="1">
            <a:schemeClr val="accent1"/>
          </a:effectRef>
          <a:fontRef idx="minor">
            <a:schemeClr val="tx1"/>
          </a:fontRef>
        </p:style>
      </p:cxnSp>
      <p:pic>
        <p:nvPicPr>
          <p:cNvPr id="12" name="Picture 11" descr="exmo_red.png">
            <a:extLst>
              <a:ext uri="{FF2B5EF4-FFF2-40B4-BE49-F238E27FC236}">
                <a16:creationId xmlns:a16="http://schemas.microsoft.com/office/drawing/2014/main" id="{F142B616-2CA4-0E49-B26C-A9387A862C3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1941" y="4848947"/>
            <a:ext cx="588016" cy="117857"/>
          </a:xfrm>
          <a:prstGeom prst="rect">
            <a:avLst/>
          </a:prstGeom>
        </p:spPr>
      </p:pic>
      <p:cxnSp>
        <p:nvCxnSpPr>
          <p:cNvPr id="15" name="Straight Connector 14">
            <a:extLst>
              <a:ext uri="{FF2B5EF4-FFF2-40B4-BE49-F238E27FC236}">
                <a16:creationId xmlns:a16="http://schemas.microsoft.com/office/drawing/2014/main" id="{762F221D-052E-30C2-2D6B-4C93CFA41EA9}"/>
              </a:ext>
            </a:extLst>
          </p:cNvPr>
          <p:cNvCxnSpPr>
            <a:cxnSpLocks/>
          </p:cNvCxnSpPr>
          <p:nvPr/>
        </p:nvCxnSpPr>
        <p:spPr>
          <a:xfrm>
            <a:off x="5733153" y="3280453"/>
            <a:ext cx="3105564" cy="0"/>
          </a:xfrm>
          <a:prstGeom prst="line">
            <a:avLst/>
          </a:prstGeom>
          <a:ln w="28575">
            <a:gradFill flip="none" rotWithShape="1">
              <a:gsLst>
                <a:gs pos="0">
                  <a:srgbClr val="003455"/>
                </a:gs>
                <a:gs pos="52000">
                  <a:srgbClr val="00A3E0"/>
                </a:gs>
                <a:gs pos="100000">
                  <a:srgbClr val="003455"/>
                </a:gs>
              </a:gsLst>
              <a:lin ang="10800000" scaled="1"/>
              <a:tileRect/>
            </a:gradFill>
          </a:ln>
          <a:effectLst/>
        </p:spPr>
        <p:style>
          <a:lnRef idx="2">
            <a:schemeClr val="accent1"/>
          </a:lnRef>
          <a:fillRef idx="0">
            <a:schemeClr val="accent1"/>
          </a:fillRef>
          <a:effectRef idx="1">
            <a:schemeClr val="accent1"/>
          </a:effectRef>
          <a:fontRef idx="minor">
            <a:schemeClr val="tx1"/>
          </a:fontRef>
        </p:style>
      </p:cxnSp>
      <p:sp>
        <p:nvSpPr>
          <p:cNvPr id="19" name="Content Placeholder 1">
            <a:extLst>
              <a:ext uri="{FF2B5EF4-FFF2-40B4-BE49-F238E27FC236}">
                <a16:creationId xmlns:a16="http://schemas.microsoft.com/office/drawing/2014/main" id="{2407D3CD-F36B-2F3C-48B9-D886FCACCB64}"/>
              </a:ext>
            </a:extLst>
          </p:cNvPr>
          <p:cNvSpPr txBox="1">
            <a:spLocks/>
          </p:cNvSpPr>
          <p:nvPr/>
        </p:nvSpPr>
        <p:spPr bwMode="auto">
          <a:xfrm>
            <a:off x="5918633" y="1887850"/>
            <a:ext cx="3033343" cy="2975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chemeClr val="bg1"/>
                </a:solidFill>
                <a:latin typeface="+mn-lt"/>
                <a:ea typeface="Arial"/>
                <a:cs typeface="Arial"/>
              </a:defRPr>
            </a:lvl1pPr>
            <a:lvl2pPr marL="405359" indent="-202680" algn="l" defTabSz="408194" rtl="0" eaLnBrk="1" fontAlgn="base" hangingPunct="1">
              <a:spcBef>
                <a:spcPts val="536"/>
              </a:spcBef>
              <a:spcAft>
                <a:spcPct val="0"/>
              </a:spcAft>
              <a:buFont typeface="Arial" charset="0"/>
              <a:buChar char="•"/>
              <a:defRPr sz="1400" kern="1200">
                <a:solidFill>
                  <a:schemeClr val="bg1"/>
                </a:solidFill>
                <a:latin typeface="+mn-lt"/>
                <a:ea typeface="Arial"/>
                <a:cs typeface="+mn-cs"/>
              </a:defRPr>
            </a:lvl2pPr>
            <a:lvl3pPr marL="615126" indent="-209766"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3pPr>
            <a:lvl4pPr marL="817806" indent="-202680" algn="l" defTabSz="508826" rtl="0" eaLnBrk="1" fontAlgn="base" hangingPunct="1">
              <a:spcBef>
                <a:spcPct val="0"/>
              </a:spcBef>
              <a:spcAft>
                <a:spcPct val="0"/>
              </a:spcAft>
              <a:buFont typeface="Arial" charset="0"/>
              <a:buChar char="•"/>
              <a:defRPr sz="1400" kern="1200">
                <a:solidFill>
                  <a:schemeClr val="bg1"/>
                </a:solidFill>
                <a:latin typeface="+mn-lt"/>
                <a:ea typeface="Arial"/>
                <a:cs typeface="+mn-cs"/>
              </a:defRPr>
            </a:lvl4pPr>
            <a:lvl5pPr marL="1020485" indent="-202680"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la-Latn" sz="1000">
                <a:latin typeface="EMprint" panose="020B0503020204020204" pitchFamily="34" charset="0"/>
              </a:rPr>
              <a:t>Contact our international sales team for more information about our fuel offerings at ARA ports</a:t>
            </a:r>
          </a:p>
          <a:p>
            <a:pPr marL="0" indent="0">
              <a:buNone/>
            </a:pPr>
            <a:endParaRPr lang="la-Latn" sz="1000" b="1">
              <a:latin typeface="EMprint" panose="020B0503020204020204" pitchFamily="34" charset="0"/>
            </a:endParaRPr>
          </a:p>
        </p:txBody>
      </p:sp>
      <p:sp>
        <p:nvSpPr>
          <p:cNvPr id="25" name="Content Placeholder 1">
            <a:extLst>
              <a:ext uri="{FF2B5EF4-FFF2-40B4-BE49-F238E27FC236}">
                <a16:creationId xmlns:a16="http://schemas.microsoft.com/office/drawing/2014/main" id="{E7536E90-E798-8D99-33D4-83BB445989D3}"/>
              </a:ext>
            </a:extLst>
          </p:cNvPr>
          <p:cNvSpPr txBox="1">
            <a:spLocks/>
          </p:cNvSpPr>
          <p:nvPr/>
        </p:nvSpPr>
        <p:spPr bwMode="auto">
          <a:xfrm>
            <a:off x="5918633" y="2354883"/>
            <a:ext cx="3033343" cy="7658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chemeClr val="bg1"/>
                </a:solidFill>
                <a:latin typeface="+mn-lt"/>
                <a:ea typeface="Arial"/>
                <a:cs typeface="Arial"/>
              </a:defRPr>
            </a:lvl1pPr>
            <a:lvl2pPr marL="405359" indent="-202680" algn="l" defTabSz="408194" rtl="0" eaLnBrk="1" fontAlgn="base" hangingPunct="1">
              <a:spcBef>
                <a:spcPts val="536"/>
              </a:spcBef>
              <a:spcAft>
                <a:spcPct val="0"/>
              </a:spcAft>
              <a:buFont typeface="Arial" charset="0"/>
              <a:buChar char="•"/>
              <a:defRPr sz="1400" kern="1200">
                <a:solidFill>
                  <a:schemeClr val="bg1"/>
                </a:solidFill>
                <a:latin typeface="+mn-lt"/>
                <a:ea typeface="Arial"/>
                <a:cs typeface="+mn-cs"/>
              </a:defRPr>
            </a:lvl2pPr>
            <a:lvl3pPr marL="615126" indent="-209766"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3pPr>
            <a:lvl4pPr marL="817806" indent="-202680" algn="l" defTabSz="508826" rtl="0" eaLnBrk="1" fontAlgn="base" hangingPunct="1">
              <a:spcBef>
                <a:spcPct val="0"/>
              </a:spcBef>
              <a:spcAft>
                <a:spcPct val="0"/>
              </a:spcAft>
              <a:buFont typeface="Arial" charset="0"/>
              <a:buChar char="•"/>
              <a:defRPr sz="1400" kern="1200">
                <a:solidFill>
                  <a:schemeClr val="bg1"/>
                </a:solidFill>
                <a:latin typeface="+mn-lt"/>
                <a:ea typeface="Arial"/>
                <a:cs typeface="+mn-cs"/>
              </a:defRPr>
            </a:lvl4pPr>
            <a:lvl5pPr marL="1020485" indent="-202680"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la-Latn" sz="1000">
                <a:latin typeface="EMprint" panose="020B0503020204020204" pitchFamily="34" charset="0"/>
              </a:rPr>
              <a:t>Europe (Brussels)</a:t>
            </a:r>
          </a:p>
          <a:p>
            <a:pPr marL="0" indent="0">
              <a:buNone/>
            </a:pPr>
            <a:r>
              <a:rPr lang="la-Latn" sz="1000">
                <a:latin typeface="EMprint" panose="020B0503020204020204" pitchFamily="34" charset="0"/>
              </a:rPr>
              <a:t>Email: </a:t>
            </a:r>
            <a:r>
              <a:rPr lang="la-Latn" sz="1000" b="1">
                <a:latin typeface="EMprint" panose="020B0503020204020204" pitchFamily="34" charset="0"/>
              </a:rPr>
              <a:t>marine.fuels@exxonmobil.com</a:t>
            </a:r>
          </a:p>
          <a:p>
            <a:pPr marL="0" indent="0">
              <a:buNone/>
            </a:pPr>
            <a:endParaRPr lang="la-Latn" sz="1000">
              <a:latin typeface="EMprint" panose="020B0503020204020204" pitchFamily="34" charset="0"/>
            </a:endParaRPr>
          </a:p>
          <a:p>
            <a:pPr marL="0" indent="0">
              <a:buNone/>
            </a:pPr>
            <a:r>
              <a:rPr lang="la-Latn" sz="1000">
                <a:latin typeface="EMprint" panose="020B0503020204020204" pitchFamily="34" charset="0"/>
              </a:rPr>
              <a:t>Asia Pacific</a:t>
            </a:r>
          </a:p>
          <a:p>
            <a:pPr marL="0" indent="0">
              <a:buNone/>
            </a:pPr>
            <a:r>
              <a:rPr lang="la-Latn" sz="1000">
                <a:latin typeface="EMprint" panose="020B0503020204020204" pitchFamily="34" charset="0"/>
              </a:rPr>
              <a:t>Email: </a:t>
            </a:r>
            <a:r>
              <a:rPr lang="la-Latn" sz="1000" b="1">
                <a:latin typeface="EMprint" panose="020B0503020204020204" pitchFamily="34" charset="0"/>
              </a:rPr>
              <a:t>DS-F&amp;L-AP-MARINE@exxonmobil.com</a:t>
            </a:r>
          </a:p>
        </p:txBody>
      </p:sp>
      <p:sp>
        <p:nvSpPr>
          <p:cNvPr id="26" name="TextBox 25">
            <a:extLst>
              <a:ext uri="{FF2B5EF4-FFF2-40B4-BE49-F238E27FC236}">
                <a16:creationId xmlns:a16="http://schemas.microsoft.com/office/drawing/2014/main" id="{5F2BBBAB-F13E-C6A4-0353-0F22F79216A6}"/>
              </a:ext>
            </a:extLst>
          </p:cNvPr>
          <p:cNvSpPr txBox="1"/>
          <p:nvPr/>
        </p:nvSpPr>
        <p:spPr>
          <a:xfrm>
            <a:off x="5826633" y="4675564"/>
            <a:ext cx="1158289" cy="246221"/>
          </a:xfrm>
          <a:prstGeom prst="rect">
            <a:avLst/>
          </a:prstGeom>
          <a:noFill/>
        </p:spPr>
        <p:txBody>
          <a:bodyPr wrap="square">
            <a:spAutoFit/>
          </a:bodyPr>
          <a:lstStyle/>
          <a:p>
            <a:r>
              <a:rPr lang="en-US" sz="1000" dirty="0">
                <a:solidFill>
                  <a:schemeClr val="bg1"/>
                </a:solidFill>
                <a:latin typeface="EMprint" panose="020B0503020204020204" pitchFamily="34" charset="0"/>
                <a:ea typeface="EMprint" panose="020B0503020204020204" pitchFamily="34" charset="0"/>
                <a:hlinkClick r:id="rId4">
                  <a:extLst>
                    <a:ext uri="{A12FA001-AC4F-418D-AE19-62706E023703}">
                      <ahyp:hlinkClr xmlns:ahyp="http://schemas.microsoft.com/office/drawing/2018/hyperlinkcolor" val="tx"/>
                    </a:ext>
                  </a:extLst>
                </a:hlinkClick>
              </a:rPr>
              <a:t>Exxonmobil.com</a:t>
            </a:r>
            <a:endParaRPr lang="en-US" sz="1000" dirty="0">
              <a:solidFill>
                <a:schemeClr val="bg1"/>
              </a:solidFill>
              <a:latin typeface="EMprint" panose="020B0503020204020204" pitchFamily="34" charset="0"/>
              <a:ea typeface="EMprint" panose="020B0503020204020204" pitchFamily="34" charset="0"/>
            </a:endParaRPr>
          </a:p>
        </p:txBody>
      </p:sp>
      <p:sp>
        <p:nvSpPr>
          <p:cNvPr id="27" name="TextBox 26">
            <a:extLst>
              <a:ext uri="{FF2B5EF4-FFF2-40B4-BE49-F238E27FC236}">
                <a16:creationId xmlns:a16="http://schemas.microsoft.com/office/drawing/2014/main" id="{9FB48A53-ED18-892F-C01C-D4145950E335}"/>
              </a:ext>
            </a:extLst>
          </p:cNvPr>
          <p:cNvSpPr txBox="1"/>
          <p:nvPr/>
        </p:nvSpPr>
        <p:spPr>
          <a:xfrm>
            <a:off x="7025565" y="4675564"/>
            <a:ext cx="1391602" cy="246221"/>
          </a:xfrm>
          <a:prstGeom prst="rect">
            <a:avLst/>
          </a:prstGeom>
          <a:noFill/>
        </p:spPr>
        <p:txBody>
          <a:bodyPr wrap="square">
            <a:spAutoFit/>
          </a:bodyPr>
          <a:lstStyle/>
          <a:p>
            <a:r>
              <a:rPr lang="en-US" sz="1000" dirty="0">
                <a:solidFill>
                  <a:schemeClr val="bg1"/>
                </a:solidFill>
                <a:latin typeface="EMprint" panose="020B0503020204020204" pitchFamily="34" charset="0"/>
                <a:ea typeface="EMprint" panose="020B0503020204020204" pitchFamily="34" charset="0"/>
                <a:hlinkClick r:id="rId5">
                  <a:extLst>
                    <a:ext uri="{A12FA001-AC4F-418D-AE19-62706E023703}">
                      <ahyp:hlinkClr xmlns:ahyp="http://schemas.microsoft.com/office/drawing/2018/hyperlinkcolor" val="tx"/>
                    </a:ext>
                  </a:extLst>
                </a:hlinkClick>
              </a:rPr>
              <a:t>Linkedin.com</a:t>
            </a:r>
            <a:endParaRPr lang="en-US" sz="1000" dirty="0">
              <a:solidFill>
                <a:schemeClr val="bg1"/>
              </a:solidFill>
              <a:latin typeface="EMprint" panose="020B0503020204020204" pitchFamily="34" charset="0"/>
              <a:ea typeface="EMprint" panose="020B0503020204020204" pitchFamily="34" charset="0"/>
            </a:endParaRPr>
          </a:p>
        </p:txBody>
      </p:sp>
      <p:pic>
        <p:nvPicPr>
          <p:cNvPr id="28" name="Picture 27">
            <a:extLst>
              <a:ext uri="{FF2B5EF4-FFF2-40B4-BE49-F238E27FC236}">
                <a16:creationId xmlns:a16="http://schemas.microsoft.com/office/drawing/2014/main" id="{B20309F1-F5DC-8332-E053-CCDB3AA7E3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8633" y="3745074"/>
            <a:ext cx="925315" cy="925315"/>
          </a:xfrm>
          <a:prstGeom prst="rect">
            <a:avLst/>
          </a:prstGeom>
        </p:spPr>
      </p:pic>
      <p:pic>
        <p:nvPicPr>
          <p:cNvPr id="29" name="Picture 28">
            <a:extLst>
              <a:ext uri="{FF2B5EF4-FFF2-40B4-BE49-F238E27FC236}">
                <a16:creationId xmlns:a16="http://schemas.microsoft.com/office/drawing/2014/main" id="{73247450-4BF4-C624-BEAA-C3D52BB6AC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14277" y="3737529"/>
            <a:ext cx="925315" cy="925315"/>
          </a:xfrm>
          <a:prstGeom prst="rect">
            <a:avLst/>
          </a:prstGeom>
        </p:spPr>
      </p:pic>
      <p:sp>
        <p:nvSpPr>
          <p:cNvPr id="30" name="Content Placeholder 1">
            <a:extLst>
              <a:ext uri="{FF2B5EF4-FFF2-40B4-BE49-F238E27FC236}">
                <a16:creationId xmlns:a16="http://schemas.microsoft.com/office/drawing/2014/main" id="{ACBE2515-0680-E90D-6A8B-2CFAF2C292AC}"/>
              </a:ext>
            </a:extLst>
          </p:cNvPr>
          <p:cNvSpPr txBox="1">
            <a:spLocks/>
          </p:cNvSpPr>
          <p:nvPr/>
        </p:nvSpPr>
        <p:spPr bwMode="auto">
          <a:xfrm>
            <a:off x="5938777" y="3473947"/>
            <a:ext cx="3033343" cy="160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chemeClr val="bg1"/>
                </a:solidFill>
                <a:latin typeface="+mn-lt"/>
                <a:ea typeface="Arial"/>
                <a:cs typeface="Arial"/>
              </a:defRPr>
            </a:lvl1pPr>
            <a:lvl2pPr marL="405359" indent="-202680" algn="l" defTabSz="408194" rtl="0" eaLnBrk="1" fontAlgn="base" hangingPunct="1">
              <a:spcBef>
                <a:spcPts val="536"/>
              </a:spcBef>
              <a:spcAft>
                <a:spcPct val="0"/>
              </a:spcAft>
              <a:buFont typeface="Arial" charset="0"/>
              <a:buChar char="•"/>
              <a:defRPr sz="1400" kern="1200">
                <a:solidFill>
                  <a:schemeClr val="bg1"/>
                </a:solidFill>
                <a:latin typeface="+mn-lt"/>
                <a:ea typeface="Arial"/>
                <a:cs typeface="+mn-cs"/>
              </a:defRPr>
            </a:lvl2pPr>
            <a:lvl3pPr marL="615126" indent="-209766"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3pPr>
            <a:lvl4pPr marL="817806" indent="-202680" algn="l" defTabSz="508826" rtl="0" eaLnBrk="1" fontAlgn="base" hangingPunct="1">
              <a:spcBef>
                <a:spcPct val="0"/>
              </a:spcBef>
              <a:spcAft>
                <a:spcPct val="0"/>
              </a:spcAft>
              <a:buFont typeface="Arial" charset="0"/>
              <a:buChar char="•"/>
              <a:defRPr sz="1400" kern="1200">
                <a:solidFill>
                  <a:schemeClr val="bg1"/>
                </a:solidFill>
                <a:latin typeface="+mn-lt"/>
                <a:ea typeface="Arial"/>
                <a:cs typeface="+mn-cs"/>
              </a:defRPr>
            </a:lvl4pPr>
            <a:lvl5pPr marL="1020485" indent="-202680"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la-Latn" sz="1000" b="1">
                <a:latin typeface="EMprint" panose="020B0503020204020204" pitchFamily="34" charset="0"/>
              </a:rPr>
              <a:t>Visit us at:</a:t>
            </a:r>
          </a:p>
        </p:txBody>
      </p:sp>
      <p:cxnSp>
        <p:nvCxnSpPr>
          <p:cNvPr id="21" name="Straight Connector 20">
            <a:extLst>
              <a:ext uri="{FF2B5EF4-FFF2-40B4-BE49-F238E27FC236}">
                <a16:creationId xmlns:a16="http://schemas.microsoft.com/office/drawing/2014/main" id="{AF5EA387-07D0-234C-8D5A-A6A2290B6B5F}"/>
              </a:ext>
            </a:extLst>
          </p:cNvPr>
          <p:cNvCxnSpPr>
            <a:cxnSpLocks/>
          </p:cNvCxnSpPr>
          <p:nvPr/>
        </p:nvCxnSpPr>
        <p:spPr>
          <a:xfrm>
            <a:off x="526582" y="611773"/>
            <a:ext cx="0" cy="220125"/>
          </a:xfrm>
          <a:prstGeom prst="line">
            <a:avLst/>
          </a:prstGeom>
          <a:ln w="28575" cap="rnd">
            <a:solidFill>
              <a:srgbClr val="FF0000"/>
            </a:solidFill>
          </a:ln>
          <a:effectLst/>
        </p:spPr>
        <p:style>
          <a:lnRef idx="2">
            <a:schemeClr val="accent1"/>
          </a:lnRef>
          <a:fillRef idx="0">
            <a:schemeClr val="accent1"/>
          </a:fillRef>
          <a:effectRef idx="1">
            <a:schemeClr val="accent1"/>
          </a:effectRef>
          <a:fontRef idx="minor">
            <a:schemeClr val="tx1"/>
          </a:fontRef>
        </p:style>
      </p:cxnSp>
      <p:pic>
        <p:nvPicPr>
          <p:cNvPr id="4" name="Picture 3" descr="A blue and black logo&#10;&#10;Description automatically generated">
            <a:extLst>
              <a:ext uri="{FF2B5EF4-FFF2-40B4-BE49-F238E27FC236}">
                <a16:creationId xmlns:a16="http://schemas.microsoft.com/office/drawing/2014/main" id="{D982EF03-B3AF-B8E1-BA19-D0DF8B768BC3}"/>
              </a:ext>
            </a:extLst>
          </p:cNvPr>
          <p:cNvPicPr>
            <a:picLocks noChangeAspect="1"/>
          </p:cNvPicPr>
          <p:nvPr/>
        </p:nvPicPr>
        <p:blipFill>
          <a:blip r:embed="rId8"/>
          <a:stretch>
            <a:fillRect/>
          </a:stretch>
        </p:blipFill>
        <p:spPr>
          <a:xfrm>
            <a:off x="666591" y="356227"/>
            <a:ext cx="818146" cy="165131"/>
          </a:xfrm>
          <a:prstGeom prst="rect">
            <a:avLst/>
          </a:prstGeom>
        </p:spPr>
      </p:pic>
      <p:graphicFrame>
        <p:nvGraphicFramePr>
          <p:cNvPr id="5" name="Object 4">
            <a:extLst>
              <a:ext uri="{FF2B5EF4-FFF2-40B4-BE49-F238E27FC236}">
                <a16:creationId xmlns:a16="http://schemas.microsoft.com/office/drawing/2014/main" id="{C3AAFFFA-B74B-9109-E6AE-6279112CB4F0}"/>
              </a:ext>
            </a:extLst>
          </p:cNvPr>
          <p:cNvGraphicFramePr>
            <a:graphicFrameLocks noChangeAspect="1"/>
          </p:cNvGraphicFramePr>
          <p:nvPr>
            <p:extLst>
              <p:ext uri="{D42A27DB-BD31-4B8C-83A1-F6EECF244321}">
                <p14:modId xmlns:p14="http://schemas.microsoft.com/office/powerpoint/2010/main" val="416899856"/>
              </p:ext>
            </p:extLst>
          </p:nvPr>
        </p:nvGraphicFramePr>
        <p:xfrm>
          <a:off x="381159" y="1268800"/>
          <a:ext cx="4906963" cy="3101975"/>
        </p:xfrm>
        <a:graphic>
          <a:graphicData uri="http://schemas.openxmlformats.org/presentationml/2006/ole">
            <mc:AlternateContent xmlns:mc="http://schemas.openxmlformats.org/markup-compatibility/2006">
              <mc:Choice xmlns:v="urn:schemas-microsoft-com:vml" Requires="v">
                <p:oleObj name="Worksheet" r:id="rId9" imgW="5212021" imgH="3291840" progId="Excel.Sheet.12">
                  <p:embed/>
                </p:oleObj>
              </mc:Choice>
              <mc:Fallback>
                <p:oleObj name="Worksheet" r:id="rId9" imgW="5212021" imgH="3291840" progId="Excel.Sheet.12">
                  <p:embed/>
                  <p:pic>
                    <p:nvPicPr>
                      <p:cNvPr id="5" name="Object 4">
                        <a:extLst>
                          <a:ext uri="{FF2B5EF4-FFF2-40B4-BE49-F238E27FC236}">
                            <a16:creationId xmlns:a16="http://schemas.microsoft.com/office/drawing/2014/main" id="{C3AAFFFA-B74B-9109-E6AE-6279112CB4F0}"/>
                          </a:ext>
                        </a:extLst>
                      </p:cNvPr>
                      <p:cNvPicPr/>
                      <p:nvPr/>
                    </p:nvPicPr>
                    <p:blipFill>
                      <a:blip r:embed="rId10"/>
                      <a:stretch>
                        <a:fillRect/>
                      </a:stretch>
                    </p:blipFill>
                    <p:spPr>
                      <a:xfrm>
                        <a:off x="381159" y="1268800"/>
                        <a:ext cx="4906963" cy="3101975"/>
                      </a:xfrm>
                      <a:prstGeom prst="rect">
                        <a:avLst/>
                      </a:prstGeom>
                      <a:noFill/>
                    </p:spPr>
                  </p:pic>
                </p:oleObj>
              </mc:Fallback>
            </mc:AlternateContent>
          </a:graphicData>
        </a:graphic>
      </p:graphicFrame>
      <p:sp>
        <p:nvSpPr>
          <p:cNvPr id="3" name="Rectangle 2">
            <a:extLst>
              <a:ext uri="{FF2B5EF4-FFF2-40B4-BE49-F238E27FC236}">
                <a16:creationId xmlns:a16="http://schemas.microsoft.com/office/drawing/2014/main" id="{A92F6946-5A3B-F1D8-BD26-FEE65D6F7EB0}"/>
              </a:ext>
            </a:extLst>
          </p:cNvPr>
          <p:cNvSpPr/>
          <p:nvPr/>
        </p:nvSpPr>
        <p:spPr>
          <a:xfrm>
            <a:off x="1613941" y="4921785"/>
            <a:ext cx="2184341" cy="117857"/>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61268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90055C3-A1ED-6B4A-B738-CFD248CC6072}"/>
              </a:ext>
            </a:extLst>
          </p:cNvPr>
          <p:cNvSpPr/>
          <p:nvPr/>
        </p:nvSpPr>
        <p:spPr>
          <a:xfrm>
            <a:off x="5603278" y="0"/>
            <a:ext cx="3550595" cy="5176076"/>
          </a:xfrm>
          <a:prstGeom prst="rect">
            <a:avLst/>
          </a:prstGeom>
          <a:solidFill>
            <a:srgbClr val="043957"/>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 name="Slide Number Placeholder 1"/>
          <p:cNvSpPr>
            <a:spLocks noGrp="1"/>
          </p:cNvSpPr>
          <p:nvPr>
            <p:ph type="sldNum" sz="quarter" idx="11"/>
          </p:nvPr>
        </p:nvSpPr>
        <p:spPr/>
        <p:txBody>
          <a:bodyPr/>
          <a:lstStyle/>
          <a:p>
            <a:pPr algn="r"/>
            <a:fld id="{6BCEAF00-35EE-2349-AC37-D94588E1CC52}" type="slidenum">
              <a:rPr lang="en-US" smtClean="0"/>
              <a:pPr algn="r"/>
              <a:t>7</a:t>
            </a:fld>
            <a:endParaRPr lang="en-US"/>
          </a:p>
        </p:txBody>
      </p:sp>
      <p:sp>
        <p:nvSpPr>
          <p:cNvPr id="18" name="Content Placeholder 1">
            <a:extLst>
              <a:ext uri="{FF2B5EF4-FFF2-40B4-BE49-F238E27FC236}">
                <a16:creationId xmlns:a16="http://schemas.microsoft.com/office/drawing/2014/main" id="{594B6D6E-4CD6-3047-965B-6B3D7F7AB40C}"/>
              </a:ext>
            </a:extLst>
          </p:cNvPr>
          <p:cNvSpPr txBox="1">
            <a:spLocks/>
          </p:cNvSpPr>
          <p:nvPr/>
        </p:nvSpPr>
        <p:spPr bwMode="auto">
          <a:xfrm>
            <a:off x="5918633" y="938467"/>
            <a:ext cx="2695015" cy="674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chemeClr val="bg1"/>
                </a:solidFill>
                <a:latin typeface="+mn-lt"/>
                <a:ea typeface="Arial"/>
                <a:cs typeface="Arial"/>
              </a:defRPr>
            </a:lvl1pPr>
            <a:lvl2pPr marL="405359" indent="-202680" algn="l" defTabSz="408194" rtl="0" eaLnBrk="1" fontAlgn="base" hangingPunct="1">
              <a:spcBef>
                <a:spcPts val="536"/>
              </a:spcBef>
              <a:spcAft>
                <a:spcPct val="0"/>
              </a:spcAft>
              <a:buFont typeface="Arial" charset="0"/>
              <a:buChar char="•"/>
              <a:defRPr sz="1400" kern="1200">
                <a:solidFill>
                  <a:schemeClr val="bg1"/>
                </a:solidFill>
                <a:latin typeface="+mn-lt"/>
                <a:ea typeface="Arial"/>
                <a:cs typeface="+mn-cs"/>
              </a:defRPr>
            </a:lvl2pPr>
            <a:lvl3pPr marL="615126" indent="-209766"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3pPr>
            <a:lvl4pPr marL="817806" indent="-202680" algn="l" defTabSz="508826" rtl="0" eaLnBrk="1" fontAlgn="base" hangingPunct="1">
              <a:spcBef>
                <a:spcPct val="0"/>
              </a:spcBef>
              <a:spcAft>
                <a:spcPct val="0"/>
              </a:spcAft>
              <a:buFont typeface="Arial" charset="0"/>
              <a:buChar char="•"/>
              <a:defRPr sz="1400" kern="1200">
                <a:solidFill>
                  <a:schemeClr val="bg1"/>
                </a:solidFill>
                <a:latin typeface="+mn-lt"/>
                <a:ea typeface="Arial"/>
                <a:cs typeface="+mn-cs"/>
              </a:defRPr>
            </a:lvl4pPr>
            <a:lvl5pPr marL="1020485" indent="-202680"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la-Latn" sz="1000" dirty="0">
                <a:latin typeface="EMprint" panose="020B0503020204020204" pitchFamily="34" charset="0"/>
              </a:rPr>
              <a:t>ExxonMobil offers a range of options for vessel operators compliant with the IMO </a:t>
            </a:r>
            <a:r>
              <a:rPr lang="en-US" sz="1000" dirty="0">
                <a:latin typeface="EMprint" panose="020B0503020204020204" pitchFamily="34" charset="0"/>
              </a:rPr>
              <a:t>Sulphur cap </a:t>
            </a:r>
            <a:r>
              <a:rPr lang="la-Latn" sz="1000" dirty="0">
                <a:latin typeface="EMprint" panose="020B0503020204020204" pitchFamily="34" charset="0"/>
              </a:rPr>
              <a:t>requirements and meeting ISO8217:2017</a:t>
            </a:r>
          </a:p>
          <a:p>
            <a:pPr marL="0" indent="0">
              <a:buNone/>
            </a:pPr>
            <a:endParaRPr lang="la-Latn" sz="1000" dirty="0">
              <a:latin typeface="EMprint" panose="020B0503020204020204" pitchFamily="34" charset="0"/>
            </a:endParaRPr>
          </a:p>
          <a:p>
            <a:pPr marL="0" indent="0">
              <a:buNone/>
            </a:pPr>
            <a:endParaRPr lang="la-Latn" sz="1000" dirty="0">
              <a:latin typeface="EMprint" panose="020B0503020204020204" pitchFamily="34" charset="0"/>
            </a:endParaRPr>
          </a:p>
        </p:txBody>
      </p:sp>
      <p:sp>
        <p:nvSpPr>
          <p:cNvPr id="20" name="Title 3">
            <a:extLst>
              <a:ext uri="{FF2B5EF4-FFF2-40B4-BE49-F238E27FC236}">
                <a16:creationId xmlns:a16="http://schemas.microsoft.com/office/drawing/2014/main" id="{913A1B31-F5FE-434A-B7AB-38483ADC577D}"/>
              </a:ext>
            </a:extLst>
          </p:cNvPr>
          <p:cNvSpPr txBox="1">
            <a:spLocks/>
          </p:cNvSpPr>
          <p:nvPr/>
        </p:nvSpPr>
        <p:spPr bwMode="auto">
          <a:xfrm>
            <a:off x="641941" y="550243"/>
            <a:ext cx="3078186" cy="7185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408194" rtl="0" eaLnBrk="1" fontAlgn="base" hangingPunct="1">
              <a:spcBef>
                <a:spcPct val="0"/>
              </a:spcBef>
              <a:spcAft>
                <a:spcPct val="0"/>
              </a:spcAft>
              <a:defRPr sz="2600" kern="1200">
                <a:solidFill>
                  <a:schemeClr val="tx2"/>
                </a:solidFill>
                <a:latin typeface="Arial"/>
                <a:ea typeface="Arial"/>
                <a:cs typeface="Arial"/>
              </a:defRPr>
            </a:lvl1pPr>
            <a:lvl2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2pPr>
            <a:lvl3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3pPr>
            <a:lvl4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4pPr>
            <a:lvl5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5pPr>
            <a:lvl6pPr marL="408194" algn="l" defTabSz="408194" rtl="0" eaLnBrk="1" fontAlgn="base" hangingPunct="1">
              <a:spcBef>
                <a:spcPct val="0"/>
              </a:spcBef>
              <a:spcAft>
                <a:spcPct val="0"/>
              </a:spcAft>
              <a:defRPr sz="2500">
                <a:solidFill>
                  <a:schemeClr val="tx1"/>
                </a:solidFill>
                <a:latin typeface="Arial" charset="0"/>
                <a:ea typeface="ヒラギノ角ゴ Pro W3" charset="0"/>
              </a:defRPr>
            </a:lvl6pPr>
            <a:lvl7pPr marL="816388" algn="l" defTabSz="408194" rtl="0" eaLnBrk="1" fontAlgn="base" hangingPunct="1">
              <a:spcBef>
                <a:spcPct val="0"/>
              </a:spcBef>
              <a:spcAft>
                <a:spcPct val="0"/>
              </a:spcAft>
              <a:defRPr sz="2500">
                <a:solidFill>
                  <a:schemeClr val="tx1"/>
                </a:solidFill>
                <a:latin typeface="Arial" charset="0"/>
                <a:ea typeface="ヒラギノ角ゴ Pro W3" charset="0"/>
              </a:defRPr>
            </a:lvl7pPr>
            <a:lvl8pPr marL="1224582" algn="l" defTabSz="408194" rtl="0" eaLnBrk="1" fontAlgn="base" hangingPunct="1">
              <a:spcBef>
                <a:spcPct val="0"/>
              </a:spcBef>
              <a:spcAft>
                <a:spcPct val="0"/>
              </a:spcAft>
              <a:defRPr sz="2500">
                <a:solidFill>
                  <a:schemeClr val="tx1"/>
                </a:solidFill>
                <a:latin typeface="Arial" charset="0"/>
                <a:ea typeface="ヒラギノ角ゴ Pro W3" charset="0"/>
              </a:defRPr>
            </a:lvl8pPr>
            <a:lvl9pPr marL="1632776" algn="l" defTabSz="408194" rtl="0" eaLnBrk="1" fontAlgn="base" hangingPunct="1">
              <a:spcBef>
                <a:spcPct val="0"/>
              </a:spcBef>
              <a:spcAft>
                <a:spcPct val="0"/>
              </a:spcAft>
              <a:defRPr sz="2500">
                <a:solidFill>
                  <a:schemeClr val="tx1"/>
                </a:solidFill>
                <a:latin typeface="Arial" charset="0"/>
                <a:ea typeface="ヒラギノ角ゴ Pro W3" charset="0"/>
              </a:defRPr>
            </a:lvl9pPr>
          </a:lstStyle>
          <a:p>
            <a:r>
              <a:rPr lang="en-GB" sz="2400" dirty="0">
                <a:solidFill>
                  <a:srgbClr val="003455"/>
                </a:solidFill>
                <a:latin typeface="EMprint" panose="020B0503020204020204" pitchFamily="34" charset="0"/>
              </a:rPr>
              <a:t>Product Information – Conventional Fuels</a:t>
            </a:r>
          </a:p>
          <a:p>
            <a:endParaRPr lang="en-GB" sz="2400" dirty="0">
              <a:solidFill>
                <a:srgbClr val="003455"/>
              </a:solidFill>
              <a:latin typeface="EMprint" panose="020B0503020204020204" pitchFamily="34" charset="0"/>
            </a:endParaRPr>
          </a:p>
        </p:txBody>
      </p:sp>
      <p:cxnSp>
        <p:nvCxnSpPr>
          <p:cNvPr id="10" name="Straight Connector 9">
            <a:extLst>
              <a:ext uri="{FF2B5EF4-FFF2-40B4-BE49-F238E27FC236}">
                <a16:creationId xmlns:a16="http://schemas.microsoft.com/office/drawing/2014/main" id="{1065CC54-8DB0-F64E-8273-4C0415FDA792}"/>
              </a:ext>
            </a:extLst>
          </p:cNvPr>
          <p:cNvCxnSpPr>
            <a:cxnSpLocks/>
          </p:cNvCxnSpPr>
          <p:nvPr/>
        </p:nvCxnSpPr>
        <p:spPr>
          <a:xfrm>
            <a:off x="5733153" y="1700440"/>
            <a:ext cx="3105564" cy="0"/>
          </a:xfrm>
          <a:prstGeom prst="line">
            <a:avLst/>
          </a:prstGeom>
          <a:ln w="28575">
            <a:gradFill flip="none" rotWithShape="1">
              <a:gsLst>
                <a:gs pos="0">
                  <a:srgbClr val="003455"/>
                </a:gs>
                <a:gs pos="52000">
                  <a:srgbClr val="00A3E0"/>
                </a:gs>
                <a:gs pos="100000">
                  <a:srgbClr val="003455"/>
                </a:gs>
              </a:gsLst>
              <a:lin ang="10800000" scaled="1"/>
              <a:tileRect/>
            </a:gradFill>
          </a:ln>
          <a:effectLst/>
        </p:spPr>
        <p:style>
          <a:lnRef idx="2">
            <a:schemeClr val="accent1"/>
          </a:lnRef>
          <a:fillRef idx="0">
            <a:schemeClr val="accent1"/>
          </a:fillRef>
          <a:effectRef idx="1">
            <a:schemeClr val="accent1"/>
          </a:effectRef>
          <a:fontRef idx="minor">
            <a:schemeClr val="tx1"/>
          </a:fontRef>
        </p:style>
      </p:cxnSp>
      <p:pic>
        <p:nvPicPr>
          <p:cNvPr id="12" name="Picture 11" descr="exmo_red.png">
            <a:extLst>
              <a:ext uri="{FF2B5EF4-FFF2-40B4-BE49-F238E27FC236}">
                <a16:creationId xmlns:a16="http://schemas.microsoft.com/office/drawing/2014/main" id="{F142B616-2CA4-0E49-B26C-A9387A862C3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1941" y="4848947"/>
            <a:ext cx="588016" cy="117857"/>
          </a:xfrm>
          <a:prstGeom prst="rect">
            <a:avLst/>
          </a:prstGeom>
        </p:spPr>
      </p:pic>
      <p:sp>
        <p:nvSpPr>
          <p:cNvPr id="4" name="Content Placeholder 1">
            <a:extLst>
              <a:ext uri="{FF2B5EF4-FFF2-40B4-BE49-F238E27FC236}">
                <a16:creationId xmlns:a16="http://schemas.microsoft.com/office/drawing/2014/main" id="{8BFCD8F0-A012-B75E-540E-59E4891E6D94}"/>
              </a:ext>
            </a:extLst>
          </p:cNvPr>
          <p:cNvSpPr txBox="1">
            <a:spLocks/>
          </p:cNvSpPr>
          <p:nvPr/>
        </p:nvSpPr>
        <p:spPr bwMode="auto">
          <a:xfrm>
            <a:off x="5918633" y="2354883"/>
            <a:ext cx="3033343" cy="7658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chemeClr val="bg1"/>
                </a:solidFill>
                <a:latin typeface="+mn-lt"/>
                <a:ea typeface="Arial"/>
                <a:cs typeface="Arial"/>
              </a:defRPr>
            </a:lvl1pPr>
            <a:lvl2pPr marL="405359" indent="-202680" algn="l" defTabSz="408194" rtl="0" eaLnBrk="1" fontAlgn="base" hangingPunct="1">
              <a:spcBef>
                <a:spcPts val="536"/>
              </a:spcBef>
              <a:spcAft>
                <a:spcPct val="0"/>
              </a:spcAft>
              <a:buFont typeface="Arial" charset="0"/>
              <a:buChar char="•"/>
              <a:defRPr sz="1400" kern="1200">
                <a:solidFill>
                  <a:schemeClr val="bg1"/>
                </a:solidFill>
                <a:latin typeface="+mn-lt"/>
                <a:ea typeface="Arial"/>
                <a:cs typeface="+mn-cs"/>
              </a:defRPr>
            </a:lvl2pPr>
            <a:lvl3pPr marL="615126" indent="-209766"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3pPr>
            <a:lvl4pPr marL="817806" indent="-202680" algn="l" defTabSz="508826" rtl="0" eaLnBrk="1" fontAlgn="base" hangingPunct="1">
              <a:spcBef>
                <a:spcPct val="0"/>
              </a:spcBef>
              <a:spcAft>
                <a:spcPct val="0"/>
              </a:spcAft>
              <a:buFont typeface="Arial" charset="0"/>
              <a:buChar char="•"/>
              <a:defRPr sz="1400" kern="1200">
                <a:solidFill>
                  <a:schemeClr val="bg1"/>
                </a:solidFill>
                <a:latin typeface="+mn-lt"/>
                <a:ea typeface="Arial"/>
                <a:cs typeface="+mn-cs"/>
              </a:defRPr>
            </a:lvl4pPr>
            <a:lvl5pPr marL="1020485" indent="-202680"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la-Latn" sz="1000" dirty="0">
                <a:latin typeface="EMprint" panose="020B0503020204020204" pitchFamily="34" charset="0"/>
              </a:rPr>
              <a:t>Europe (Brussels)</a:t>
            </a:r>
          </a:p>
          <a:p>
            <a:pPr marL="0" indent="0">
              <a:buNone/>
            </a:pPr>
            <a:r>
              <a:rPr lang="la-Latn" sz="1000" dirty="0">
                <a:latin typeface="EMprint" panose="020B0503020204020204" pitchFamily="34" charset="0"/>
              </a:rPr>
              <a:t>Email: </a:t>
            </a:r>
            <a:r>
              <a:rPr lang="la-Latn" sz="1000" b="1" dirty="0">
                <a:latin typeface="EMprint" panose="020B0503020204020204" pitchFamily="34" charset="0"/>
              </a:rPr>
              <a:t>marine.fuels@exxonmobil.com</a:t>
            </a:r>
          </a:p>
          <a:p>
            <a:pPr marL="0" indent="0">
              <a:buNone/>
            </a:pPr>
            <a:endParaRPr lang="la-Latn" sz="1000" dirty="0">
              <a:latin typeface="EMprint" panose="020B0503020204020204" pitchFamily="34" charset="0"/>
            </a:endParaRPr>
          </a:p>
          <a:p>
            <a:pPr marL="0" indent="0">
              <a:buNone/>
            </a:pPr>
            <a:r>
              <a:rPr lang="la-Latn" sz="1000" dirty="0">
                <a:latin typeface="EMprint" panose="020B0503020204020204" pitchFamily="34" charset="0"/>
              </a:rPr>
              <a:t>Asia Pacific</a:t>
            </a:r>
          </a:p>
          <a:p>
            <a:pPr marL="0" indent="0">
              <a:buNone/>
            </a:pPr>
            <a:r>
              <a:rPr lang="la-Latn" sz="1000" dirty="0">
                <a:latin typeface="EMprint" panose="020B0503020204020204" pitchFamily="34" charset="0"/>
              </a:rPr>
              <a:t>Email: </a:t>
            </a:r>
            <a:r>
              <a:rPr lang="la-Latn" sz="1000" b="1" dirty="0">
                <a:latin typeface="EMprint" panose="020B0503020204020204" pitchFamily="34" charset="0"/>
              </a:rPr>
              <a:t>DS-F&amp;L-AP-MARINE@exxonmobil.com</a:t>
            </a:r>
          </a:p>
        </p:txBody>
      </p:sp>
      <p:cxnSp>
        <p:nvCxnSpPr>
          <p:cNvPr id="15" name="Straight Connector 14">
            <a:extLst>
              <a:ext uri="{FF2B5EF4-FFF2-40B4-BE49-F238E27FC236}">
                <a16:creationId xmlns:a16="http://schemas.microsoft.com/office/drawing/2014/main" id="{762F221D-052E-30C2-2D6B-4C93CFA41EA9}"/>
              </a:ext>
            </a:extLst>
          </p:cNvPr>
          <p:cNvCxnSpPr>
            <a:cxnSpLocks/>
          </p:cNvCxnSpPr>
          <p:nvPr/>
        </p:nvCxnSpPr>
        <p:spPr>
          <a:xfrm>
            <a:off x="5733153" y="3280453"/>
            <a:ext cx="3105564" cy="0"/>
          </a:xfrm>
          <a:prstGeom prst="line">
            <a:avLst/>
          </a:prstGeom>
          <a:ln w="28575">
            <a:gradFill flip="none" rotWithShape="1">
              <a:gsLst>
                <a:gs pos="0">
                  <a:srgbClr val="003455"/>
                </a:gs>
                <a:gs pos="52000">
                  <a:srgbClr val="00A3E0"/>
                </a:gs>
                <a:gs pos="100000">
                  <a:srgbClr val="003455"/>
                </a:gs>
              </a:gsLst>
              <a:lin ang="10800000" scaled="1"/>
              <a:tileRect/>
            </a:gradFill>
          </a:ln>
          <a:effectLst/>
        </p:spPr>
        <p:style>
          <a:lnRef idx="2">
            <a:schemeClr val="accent1"/>
          </a:lnRef>
          <a:fillRef idx="0">
            <a:schemeClr val="accent1"/>
          </a:fillRef>
          <a:effectRef idx="1">
            <a:schemeClr val="accent1"/>
          </a:effectRef>
          <a:fontRef idx="minor">
            <a:schemeClr val="tx1"/>
          </a:fontRef>
        </p:style>
      </p:cxnSp>
      <p:sp>
        <p:nvSpPr>
          <p:cNvPr id="19" name="Content Placeholder 1">
            <a:extLst>
              <a:ext uri="{FF2B5EF4-FFF2-40B4-BE49-F238E27FC236}">
                <a16:creationId xmlns:a16="http://schemas.microsoft.com/office/drawing/2014/main" id="{2407D3CD-F36B-2F3C-48B9-D886FCACCB64}"/>
              </a:ext>
            </a:extLst>
          </p:cNvPr>
          <p:cNvSpPr txBox="1">
            <a:spLocks/>
          </p:cNvSpPr>
          <p:nvPr/>
        </p:nvSpPr>
        <p:spPr bwMode="auto">
          <a:xfrm>
            <a:off x="5918633" y="1887850"/>
            <a:ext cx="3033343" cy="2975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chemeClr val="bg1"/>
                </a:solidFill>
                <a:latin typeface="+mn-lt"/>
                <a:ea typeface="Arial"/>
                <a:cs typeface="Arial"/>
              </a:defRPr>
            </a:lvl1pPr>
            <a:lvl2pPr marL="405359" indent="-202680" algn="l" defTabSz="408194" rtl="0" eaLnBrk="1" fontAlgn="base" hangingPunct="1">
              <a:spcBef>
                <a:spcPts val="536"/>
              </a:spcBef>
              <a:spcAft>
                <a:spcPct val="0"/>
              </a:spcAft>
              <a:buFont typeface="Arial" charset="0"/>
              <a:buChar char="•"/>
              <a:defRPr sz="1400" kern="1200">
                <a:solidFill>
                  <a:schemeClr val="bg1"/>
                </a:solidFill>
                <a:latin typeface="+mn-lt"/>
                <a:ea typeface="Arial"/>
                <a:cs typeface="+mn-cs"/>
              </a:defRPr>
            </a:lvl2pPr>
            <a:lvl3pPr marL="615126" indent="-209766"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3pPr>
            <a:lvl4pPr marL="817806" indent="-202680" algn="l" defTabSz="508826" rtl="0" eaLnBrk="1" fontAlgn="base" hangingPunct="1">
              <a:spcBef>
                <a:spcPct val="0"/>
              </a:spcBef>
              <a:spcAft>
                <a:spcPct val="0"/>
              </a:spcAft>
              <a:buFont typeface="Arial" charset="0"/>
              <a:buChar char="•"/>
              <a:defRPr sz="1400" kern="1200">
                <a:solidFill>
                  <a:schemeClr val="bg1"/>
                </a:solidFill>
                <a:latin typeface="+mn-lt"/>
                <a:ea typeface="Arial"/>
                <a:cs typeface="+mn-cs"/>
              </a:defRPr>
            </a:lvl4pPr>
            <a:lvl5pPr marL="1020485" indent="-202680"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la-Latn" sz="1000">
                <a:latin typeface="EMprint" panose="020B0503020204020204" pitchFamily="34" charset="0"/>
              </a:rPr>
              <a:t>Contact our international sales team for more information about our fuel offerings at ARA ports</a:t>
            </a:r>
          </a:p>
          <a:p>
            <a:pPr marL="0" indent="0">
              <a:buNone/>
            </a:pPr>
            <a:endParaRPr lang="la-Latn" sz="1000" b="1">
              <a:latin typeface="EMprint" panose="020B0503020204020204" pitchFamily="34" charset="0"/>
            </a:endParaRPr>
          </a:p>
        </p:txBody>
      </p:sp>
      <p:sp>
        <p:nvSpPr>
          <p:cNvPr id="22" name="Content Placeholder 1">
            <a:extLst>
              <a:ext uri="{FF2B5EF4-FFF2-40B4-BE49-F238E27FC236}">
                <a16:creationId xmlns:a16="http://schemas.microsoft.com/office/drawing/2014/main" id="{B9D3234C-C9DD-90E5-2F7A-F80A4CAC86D5}"/>
              </a:ext>
            </a:extLst>
          </p:cNvPr>
          <p:cNvSpPr txBox="1">
            <a:spLocks/>
          </p:cNvSpPr>
          <p:nvPr/>
        </p:nvSpPr>
        <p:spPr bwMode="auto">
          <a:xfrm>
            <a:off x="5938777" y="3473947"/>
            <a:ext cx="3033343" cy="160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chemeClr val="bg1"/>
                </a:solidFill>
                <a:latin typeface="+mn-lt"/>
                <a:ea typeface="Arial"/>
                <a:cs typeface="Arial"/>
              </a:defRPr>
            </a:lvl1pPr>
            <a:lvl2pPr marL="405359" indent="-202680" algn="l" defTabSz="408194" rtl="0" eaLnBrk="1" fontAlgn="base" hangingPunct="1">
              <a:spcBef>
                <a:spcPts val="536"/>
              </a:spcBef>
              <a:spcAft>
                <a:spcPct val="0"/>
              </a:spcAft>
              <a:buFont typeface="Arial" charset="0"/>
              <a:buChar char="•"/>
              <a:defRPr sz="1400" kern="1200">
                <a:solidFill>
                  <a:schemeClr val="bg1"/>
                </a:solidFill>
                <a:latin typeface="+mn-lt"/>
                <a:ea typeface="Arial"/>
                <a:cs typeface="+mn-cs"/>
              </a:defRPr>
            </a:lvl2pPr>
            <a:lvl3pPr marL="615126" indent="-209766"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3pPr>
            <a:lvl4pPr marL="817806" indent="-202680" algn="l" defTabSz="508826" rtl="0" eaLnBrk="1" fontAlgn="base" hangingPunct="1">
              <a:spcBef>
                <a:spcPct val="0"/>
              </a:spcBef>
              <a:spcAft>
                <a:spcPct val="0"/>
              </a:spcAft>
              <a:buFont typeface="Arial" charset="0"/>
              <a:buChar char="•"/>
              <a:defRPr sz="1400" kern="1200">
                <a:solidFill>
                  <a:schemeClr val="bg1"/>
                </a:solidFill>
                <a:latin typeface="+mn-lt"/>
                <a:ea typeface="Arial"/>
                <a:cs typeface="+mn-cs"/>
              </a:defRPr>
            </a:lvl4pPr>
            <a:lvl5pPr marL="1020485" indent="-202680"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la-Latn" sz="1000" b="1">
                <a:latin typeface="EMprint" panose="020B0503020204020204" pitchFamily="34" charset="0"/>
              </a:rPr>
              <a:t>Visit us at:</a:t>
            </a:r>
          </a:p>
        </p:txBody>
      </p:sp>
      <p:cxnSp>
        <p:nvCxnSpPr>
          <p:cNvPr id="9" name="Straight Connector 8">
            <a:extLst>
              <a:ext uri="{FF2B5EF4-FFF2-40B4-BE49-F238E27FC236}">
                <a16:creationId xmlns:a16="http://schemas.microsoft.com/office/drawing/2014/main" id="{EA44FBEE-35BB-704E-2BDC-8F9DF46EDCEE}"/>
              </a:ext>
            </a:extLst>
          </p:cNvPr>
          <p:cNvCxnSpPr>
            <a:cxnSpLocks/>
          </p:cNvCxnSpPr>
          <p:nvPr/>
        </p:nvCxnSpPr>
        <p:spPr>
          <a:xfrm>
            <a:off x="526582" y="611773"/>
            <a:ext cx="0" cy="609453"/>
          </a:xfrm>
          <a:prstGeom prst="line">
            <a:avLst/>
          </a:prstGeom>
          <a:ln w="28575" cap="rnd">
            <a:solidFill>
              <a:srgbClr val="FF0000"/>
            </a:solidFill>
          </a:ln>
          <a:effectLst/>
        </p:spPr>
        <p:style>
          <a:lnRef idx="2">
            <a:schemeClr val="accent1"/>
          </a:lnRef>
          <a:fillRef idx="0">
            <a:schemeClr val="accent1"/>
          </a:fillRef>
          <a:effectRef idx="1">
            <a:schemeClr val="accent1"/>
          </a:effectRef>
          <a:fontRef idx="minor">
            <a:schemeClr val="tx1"/>
          </a:fontRef>
        </p:style>
      </p:cxnSp>
      <p:pic>
        <p:nvPicPr>
          <p:cNvPr id="23" name="Picture 22">
            <a:extLst>
              <a:ext uri="{FF2B5EF4-FFF2-40B4-BE49-F238E27FC236}">
                <a16:creationId xmlns:a16="http://schemas.microsoft.com/office/drawing/2014/main" id="{E2ECD534-DF31-DA9D-DF6E-A34B5860D5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8633" y="3745074"/>
            <a:ext cx="925315" cy="925315"/>
          </a:xfrm>
          <a:prstGeom prst="rect">
            <a:avLst/>
          </a:prstGeom>
        </p:spPr>
      </p:pic>
      <p:pic>
        <p:nvPicPr>
          <p:cNvPr id="25" name="Picture 24">
            <a:extLst>
              <a:ext uri="{FF2B5EF4-FFF2-40B4-BE49-F238E27FC236}">
                <a16:creationId xmlns:a16="http://schemas.microsoft.com/office/drawing/2014/main" id="{0A1A702F-B7AA-0442-E00D-9C2DE4DDEC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4277" y="3737529"/>
            <a:ext cx="925315" cy="925315"/>
          </a:xfrm>
          <a:prstGeom prst="rect">
            <a:avLst/>
          </a:prstGeom>
        </p:spPr>
      </p:pic>
      <p:sp>
        <p:nvSpPr>
          <p:cNvPr id="24" name="TextBox 23">
            <a:extLst>
              <a:ext uri="{FF2B5EF4-FFF2-40B4-BE49-F238E27FC236}">
                <a16:creationId xmlns:a16="http://schemas.microsoft.com/office/drawing/2014/main" id="{D8E944D9-EBD2-0946-87D9-591B81B29C3D}"/>
              </a:ext>
            </a:extLst>
          </p:cNvPr>
          <p:cNvSpPr txBox="1"/>
          <p:nvPr/>
        </p:nvSpPr>
        <p:spPr>
          <a:xfrm>
            <a:off x="5826633" y="4675564"/>
            <a:ext cx="1158289" cy="246221"/>
          </a:xfrm>
          <a:prstGeom prst="rect">
            <a:avLst/>
          </a:prstGeom>
          <a:noFill/>
        </p:spPr>
        <p:txBody>
          <a:bodyPr wrap="square">
            <a:spAutoFit/>
          </a:bodyPr>
          <a:lstStyle/>
          <a:p>
            <a:r>
              <a:rPr lang="en-US" sz="1000" dirty="0">
                <a:solidFill>
                  <a:schemeClr val="bg1"/>
                </a:solidFill>
                <a:latin typeface="EMprint" panose="020B0503020204020204" pitchFamily="34" charset="0"/>
                <a:ea typeface="EMprint" panose="020B0503020204020204" pitchFamily="34" charset="0"/>
                <a:hlinkClick r:id="rId6">
                  <a:extLst>
                    <a:ext uri="{A12FA001-AC4F-418D-AE19-62706E023703}">
                      <ahyp:hlinkClr xmlns:ahyp="http://schemas.microsoft.com/office/drawing/2018/hyperlinkcolor" val="tx"/>
                    </a:ext>
                  </a:extLst>
                </a:hlinkClick>
              </a:rPr>
              <a:t>Exxonmobil.com</a:t>
            </a:r>
            <a:endParaRPr lang="en-US" sz="1000" dirty="0">
              <a:solidFill>
                <a:schemeClr val="bg1"/>
              </a:solidFill>
              <a:latin typeface="EMprint" panose="020B0503020204020204" pitchFamily="34" charset="0"/>
              <a:ea typeface="EMprint" panose="020B0503020204020204" pitchFamily="34" charset="0"/>
            </a:endParaRPr>
          </a:p>
        </p:txBody>
      </p:sp>
      <p:sp>
        <p:nvSpPr>
          <p:cNvPr id="26" name="TextBox 25">
            <a:extLst>
              <a:ext uri="{FF2B5EF4-FFF2-40B4-BE49-F238E27FC236}">
                <a16:creationId xmlns:a16="http://schemas.microsoft.com/office/drawing/2014/main" id="{58802F77-F3A2-A54F-A440-288CF1EBD20F}"/>
              </a:ext>
            </a:extLst>
          </p:cNvPr>
          <p:cNvSpPr txBox="1"/>
          <p:nvPr/>
        </p:nvSpPr>
        <p:spPr>
          <a:xfrm>
            <a:off x="7025565" y="4675564"/>
            <a:ext cx="1391602" cy="246221"/>
          </a:xfrm>
          <a:prstGeom prst="rect">
            <a:avLst/>
          </a:prstGeom>
          <a:noFill/>
        </p:spPr>
        <p:txBody>
          <a:bodyPr wrap="square">
            <a:spAutoFit/>
          </a:bodyPr>
          <a:lstStyle/>
          <a:p>
            <a:r>
              <a:rPr lang="en-US" sz="1000" dirty="0">
                <a:solidFill>
                  <a:schemeClr val="bg1"/>
                </a:solidFill>
                <a:latin typeface="EMprint" panose="020B0503020204020204" pitchFamily="34" charset="0"/>
                <a:ea typeface="EMprint" panose="020B0503020204020204" pitchFamily="34" charset="0"/>
                <a:hlinkClick r:id="rId7">
                  <a:extLst>
                    <a:ext uri="{A12FA001-AC4F-418D-AE19-62706E023703}">
                      <ahyp:hlinkClr xmlns:ahyp="http://schemas.microsoft.com/office/drawing/2018/hyperlinkcolor" val="tx"/>
                    </a:ext>
                  </a:extLst>
                </a:hlinkClick>
              </a:rPr>
              <a:t>Linkedin.com</a:t>
            </a:r>
            <a:endParaRPr lang="en-US" sz="1000" dirty="0">
              <a:solidFill>
                <a:schemeClr val="bg1"/>
              </a:solidFill>
              <a:latin typeface="EMprint" panose="020B0503020204020204" pitchFamily="34" charset="0"/>
              <a:ea typeface="EMprint" panose="020B0503020204020204" pitchFamily="34" charset="0"/>
            </a:endParaRPr>
          </a:p>
        </p:txBody>
      </p:sp>
      <p:pic>
        <p:nvPicPr>
          <p:cNvPr id="6" name="Picture 5" descr="A blue and black logo&#10;&#10;Description automatically generated">
            <a:extLst>
              <a:ext uri="{FF2B5EF4-FFF2-40B4-BE49-F238E27FC236}">
                <a16:creationId xmlns:a16="http://schemas.microsoft.com/office/drawing/2014/main" id="{E8336576-FA98-31A3-269C-5BA8AA73D7F0}"/>
              </a:ext>
            </a:extLst>
          </p:cNvPr>
          <p:cNvPicPr>
            <a:picLocks noChangeAspect="1"/>
          </p:cNvPicPr>
          <p:nvPr/>
        </p:nvPicPr>
        <p:blipFill>
          <a:blip r:embed="rId8"/>
          <a:stretch>
            <a:fillRect/>
          </a:stretch>
        </p:blipFill>
        <p:spPr>
          <a:xfrm>
            <a:off x="666591" y="356227"/>
            <a:ext cx="818146" cy="165131"/>
          </a:xfrm>
          <a:prstGeom prst="rect">
            <a:avLst/>
          </a:prstGeom>
        </p:spPr>
      </p:pic>
      <p:sp>
        <p:nvSpPr>
          <p:cNvPr id="3" name="Rectangle 2">
            <a:extLst>
              <a:ext uri="{FF2B5EF4-FFF2-40B4-BE49-F238E27FC236}">
                <a16:creationId xmlns:a16="http://schemas.microsoft.com/office/drawing/2014/main" id="{B024FD83-3503-134A-BB64-6F7BC5868BF8}"/>
              </a:ext>
            </a:extLst>
          </p:cNvPr>
          <p:cNvSpPr/>
          <p:nvPr/>
        </p:nvSpPr>
        <p:spPr>
          <a:xfrm>
            <a:off x="1613941" y="4921785"/>
            <a:ext cx="2184341" cy="117857"/>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8" name="Table 7">
            <a:extLst>
              <a:ext uri="{FF2B5EF4-FFF2-40B4-BE49-F238E27FC236}">
                <a16:creationId xmlns:a16="http://schemas.microsoft.com/office/drawing/2014/main" id="{3E740BD4-B42A-D816-2947-A5A0389F4204}"/>
              </a:ext>
            </a:extLst>
          </p:cNvPr>
          <p:cNvGraphicFramePr>
            <a:graphicFrameLocks noGrp="1"/>
          </p:cNvGraphicFramePr>
          <p:nvPr>
            <p:extLst>
              <p:ext uri="{D42A27DB-BD31-4B8C-83A1-F6EECF244321}">
                <p14:modId xmlns:p14="http://schemas.microsoft.com/office/powerpoint/2010/main" val="1707148913"/>
              </p:ext>
            </p:extLst>
          </p:nvPr>
        </p:nvGraphicFramePr>
        <p:xfrm>
          <a:off x="305283" y="1613066"/>
          <a:ext cx="4966612" cy="2764438"/>
        </p:xfrm>
        <a:graphic>
          <a:graphicData uri="http://schemas.openxmlformats.org/drawingml/2006/table">
            <a:tbl>
              <a:tblPr firstRow="1" bandRow="1">
                <a:tableStyleId>{5C22544A-7EE6-4342-B048-85BDC9FD1C3A}</a:tableStyleId>
              </a:tblPr>
              <a:tblGrid>
                <a:gridCol w="1070452">
                  <a:extLst>
                    <a:ext uri="{9D8B030D-6E8A-4147-A177-3AD203B41FA5}">
                      <a16:colId xmlns:a16="http://schemas.microsoft.com/office/drawing/2014/main" val="4211136266"/>
                    </a:ext>
                  </a:extLst>
                </a:gridCol>
                <a:gridCol w="1242253">
                  <a:extLst>
                    <a:ext uri="{9D8B030D-6E8A-4147-A177-3AD203B41FA5}">
                      <a16:colId xmlns:a16="http://schemas.microsoft.com/office/drawing/2014/main" val="1874805919"/>
                    </a:ext>
                  </a:extLst>
                </a:gridCol>
                <a:gridCol w="1705263">
                  <a:extLst>
                    <a:ext uri="{9D8B030D-6E8A-4147-A177-3AD203B41FA5}">
                      <a16:colId xmlns:a16="http://schemas.microsoft.com/office/drawing/2014/main" val="2271802749"/>
                    </a:ext>
                  </a:extLst>
                </a:gridCol>
                <a:gridCol w="948644">
                  <a:extLst>
                    <a:ext uri="{9D8B030D-6E8A-4147-A177-3AD203B41FA5}">
                      <a16:colId xmlns:a16="http://schemas.microsoft.com/office/drawing/2014/main" val="1368159346"/>
                    </a:ext>
                  </a:extLst>
                </a:gridCol>
              </a:tblGrid>
              <a:tr h="463198">
                <a:tc>
                  <a:txBody>
                    <a:bodyPr/>
                    <a:lstStyle/>
                    <a:p>
                      <a:pPr algn="ctr"/>
                      <a:endParaRPr lang="en-US" sz="1000" b="1" i="0" dirty="0">
                        <a:solidFill>
                          <a:schemeClr val="bg1"/>
                        </a:solidFill>
                        <a:latin typeface="EMprint" panose="020B0503020204020204" pitchFamily="34" charset="0"/>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lang="en-US" sz="1000" b="1" i="0" dirty="0">
                          <a:solidFill>
                            <a:schemeClr val="bg1"/>
                          </a:solidFill>
                          <a:latin typeface="EMprint" panose="020B0503020204020204" pitchFamily="34" charset="0"/>
                          <a:cs typeface="Calibri" panose="020F0502020204030204" pitchFamily="34" charset="0"/>
                        </a:rPr>
                        <a:t>EMF.5</a:t>
                      </a:r>
                      <a:r>
                        <a:rPr lang="en-US" sz="1000" b="1" i="0" baseline="30000" dirty="0">
                          <a:solidFill>
                            <a:schemeClr val="bg1"/>
                          </a:solidFill>
                          <a:latin typeface="EMprint" panose="020B0503020204020204" pitchFamily="34" charset="0"/>
                          <a:cs typeface="Calibri" panose="020F0502020204030204" pitchFamily="34" charset="0"/>
                        </a:rPr>
                        <a:t>TM</a:t>
                      </a:r>
                      <a:r>
                        <a:rPr lang="en-US" sz="1000" b="1" i="0" dirty="0">
                          <a:solidFill>
                            <a:schemeClr val="bg1"/>
                          </a:solidFill>
                          <a:latin typeface="EMprint" panose="020B0503020204020204" pitchFamily="34" charset="0"/>
                          <a:cs typeface="Calibri" panose="020F0502020204030204" pitchFamily="34" charset="0"/>
                        </a:rPr>
                        <a:t>           (RMG 380)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A2DF"/>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lang="en-US" sz="1000" b="1" i="0" dirty="0">
                          <a:solidFill>
                            <a:schemeClr val="bg1"/>
                          </a:solidFill>
                          <a:latin typeface="EMprint" panose="020B0503020204020204" pitchFamily="34" charset="0"/>
                          <a:cs typeface="Calibri" panose="020F0502020204030204" pitchFamily="34" charset="0"/>
                        </a:rPr>
                        <a:t>EM Premium HDME 50</a:t>
                      </a:r>
                      <a:r>
                        <a:rPr lang="en-US" sz="1000" b="1" i="0" baseline="30000" dirty="0">
                          <a:solidFill>
                            <a:schemeClr val="bg1"/>
                          </a:solidFill>
                          <a:latin typeface="EMprint" panose="020B0503020204020204" pitchFamily="34" charset="0"/>
                          <a:cs typeface="Calibri" panose="020F0502020204030204" pitchFamily="34" charset="0"/>
                        </a:rPr>
                        <a:t>TM</a:t>
                      </a:r>
                      <a:r>
                        <a:rPr lang="en-US" sz="1000" b="1" i="0" baseline="0" dirty="0">
                          <a:solidFill>
                            <a:schemeClr val="bg1"/>
                          </a:solidFill>
                          <a:latin typeface="EMprint" panose="020B0503020204020204" pitchFamily="34" charset="0"/>
                          <a:cs typeface="Calibri" panose="020F0502020204030204" pitchFamily="34" charset="0"/>
                        </a:rPr>
                        <a:t>                    (exceeding RMD 80)</a:t>
                      </a:r>
                      <a:endParaRPr lang="en-US" sz="1000" b="1" i="0" dirty="0">
                        <a:solidFill>
                          <a:schemeClr val="bg1"/>
                        </a:solidFill>
                        <a:latin typeface="EMprint" panose="020B050302020402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F75B5"/>
                    </a:solidFill>
                  </a:tcPr>
                </a:tc>
                <a:tc>
                  <a:txBody>
                    <a:bodyPr/>
                    <a:lstStyle/>
                    <a:p>
                      <a:pPr algn="ctr"/>
                      <a:r>
                        <a:rPr lang="en-US" sz="1000" b="1" i="0" dirty="0">
                          <a:solidFill>
                            <a:schemeClr val="bg1"/>
                          </a:solidFill>
                          <a:latin typeface="EMprint" panose="020B0503020204020204" pitchFamily="34" charset="0"/>
                          <a:cs typeface="Calibri" panose="020F0502020204030204" pitchFamily="34" charset="0"/>
                        </a:rPr>
                        <a:t>MGO (DMA)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5496"/>
                    </a:solidFill>
                  </a:tcPr>
                </a:tc>
                <a:extLst>
                  <a:ext uri="{0D108BD9-81ED-4DB2-BD59-A6C34878D82A}">
                    <a16:rowId xmlns:a16="http://schemas.microsoft.com/office/drawing/2014/main" val="1593733871"/>
                  </a:ext>
                </a:extLst>
              </a:tr>
              <a:tr h="0">
                <a:tc>
                  <a:txBody>
                    <a:bodyPr/>
                    <a:lstStyle/>
                    <a:p>
                      <a:pPr algn="ctr"/>
                      <a:r>
                        <a:rPr lang="en-US" sz="900" b="1" i="0" dirty="0">
                          <a:solidFill>
                            <a:schemeClr val="tx1"/>
                          </a:solidFill>
                          <a:latin typeface="EMprint" panose="020B0503020204020204" pitchFamily="34" charset="0"/>
                          <a:cs typeface="Calibri" panose="020F0502020204030204" pitchFamily="34" charset="0"/>
                        </a:rPr>
                        <a:t>Sulphur content</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tc>
                  <a:txBody>
                    <a:bodyPr/>
                    <a:lstStyle/>
                    <a:p>
                      <a:pPr algn="ctr"/>
                      <a:r>
                        <a:rPr lang="en-US" sz="800" b="0" i="0" dirty="0">
                          <a:solidFill>
                            <a:schemeClr val="tx1"/>
                          </a:solidFill>
                          <a:latin typeface="EMprint" panose="020B0503020204020204" pitchFamily="34" charset="0"/>
                          <a:cs typeface="Calibri" panose="020F0502020204030204" pitchFamily="34" charset="0"/>
                        </a:rPr>
                        <a:t>Max 0.50%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EMprint" panose="020B0503020204020204" pitchFamily="34" charset="0"/>
                          <a:cs typeface="Calibri" panose="020F0502020204030204" pitchFamily="34" charset="0"/>
                        </a:rPr>
                        <a:t>Max 0.10% (ECA)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tc>
                  <a:txBody>
                    <a:bodyPr/>
                    <a:lstStyle/>
                    <a:p>
                      <a:pPr algn="ctr"/>
                      <a:r>
                        <a:rPr lang="en-US" sz="800" b="0" i="0" dirty="0">
                          <a:solidFill>
                            <a:schemeClr val="tx1"/>
                          </a:solidFill>
                          <a:latin typeface="EMprint" panose="020B0503020204020204" pitchFamily="34" charset="0"/>
                          <a:cs typeface="Calibri" panose="020F0502020204030204" pitchFamily="34" charset="0"/>
                        </a:rPr>
                        <a:t>Max 0.10%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extLst>
                  <a:ext uri="{0D108BD9-81ED-4DB2-BD59-A6C34878D82A}">
                    <a16:rowId xmlns:a16="http://schemas.microsoft.com/office/drawing/2014/main" val="3085635517"/>
                  </a:ext>
                </a:extLst>
              </a:tr>
              <a:tr h="0">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Viscosity </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Formulated to meet OEM requirements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30-45 </a:t>
                      </a:r>
                      <a:r>
                        <a:rPr kumimoji="0" lang="en-US" sz="800" b="0" i="0" u="none" strike="noStrike" kern="1200" cap="none" spc="0" normalizeH="0" baseline="0" noProof="0" dirty="0" err="1">
                          <a:ln>
                            <a:noFill/>
                          </a:ln>
                          <a:solidFill>
                            <a:srgbClr val="000000"/>
                          </a:solidFill>
                          <a:effectLst/>
                          <a:uLnTx/>
                          <a:uFillTx/>
                          <a:latin typeface="EMprint" panose="020B0503020204020204" pitchFamily="34" charset="0"/>
                          <a:ea typeface="+mn-ea"/>
                          <a:cs typeface="Calibri" panose="020F0502020204030204" pitchFamily="34" charset="0"/>
                        </a:rPr>
                        <a:t>cSt</a:t>
                      </a: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 at 50°C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2-6 </a:t>
                      </a:r>
                      <a:r>
                        <a:rPr kumimoji="0" lang="en-US" sz="800" b="0" i="0" u="none" strike="noStrike" kern="1200" cap="none" spc="0" normalizeH="0" baseline="0" noProof="0" dirty="0" err="1">
                          <a:ln>
                            <a:noFill/>
                          </a:ln>
                          <a:solidFill>
                            <a:srgbClr val="000000"/>
                          </a:solidFill>
                          <a:effectLst/>
                          <a:uLnTx/>
                          <a:uFillTx/>
                          <a:latin typeface="EMprint" panose="020B0503020204020204" pitchFamily="34" charset="0"/>
                          <a:ea typeface="+mn-ea"/>
                          <a:cs typeface="Calibri" panose="020F0502020204030204" pitchFamily="34" charset="0"/>
                        </a:rPr>
                        <a:t>cSt</a:t>
                      </a: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 at 40°C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extLst>
                  <a:ext uri="{0D108BD9-81ED-4DB2-BD59-A6C34878D82A}">
                    <a16:rowId xmlns:a16="http://schemas.microsoft.com/office/drawing/2014/main" val="3873686363"/>
                  </a:ext>
                </a:extLst>
              </a:tr>
              <a:tr h="0">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Flash Point</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Min 60°C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Min 70°C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Min 60°C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extLst>
                  <a:ext uri="{0D108BD9-81ED-4DB2-BD59-A6C34878D82A}">
                    <a16:rowId xmlns:a16="http://schemas.microsoft.com/office/drawing/2014/main" val="2354319234"/>
                  </a:ext>
                </a:extLst>
              </a:tr>
              <a:tr h="0">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AI + Si, mg/kg</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Max 60ppm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&lt;5ppm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extLst>
                  <a:ext uri="{0D108BD9-81ED-4DB2-BD59-A6C34878D82A}">
                    <a16:rowId xmlns:a16="http://schemas.microsoft.com/office/drawing/2014/main" val="3450152996"/>
                  </a:ext>
                </a:extLst>
              </a:tr>
              <a:tr h="0">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Delivery Method</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Barge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Barge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Barge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extLst>
                  <a:ext uri="{0D108BD9-81ED-4DB2-BD59-A6C34878D82A}">
                    <a16:rowId xmlns:a16="http://schemas.microsoft.com/office/drawing/2014/main" val="1720853051"/>
                  </a:ext>
                </a:extLst>
              </a:tr>
              <a:tr h="0">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Info</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Can safeguard engines running on 3.50% </a:t>
                      </a:r>
                      <a:r>
                        <a:rPr kumimoji="0" lang="en-US" sz="800" b="0" i="0" u="none" strike="noStrike" kern="1200" cap="none" spc="0" normalizeH="0" baseline="0" noProof="0" dirty="0" err="1">
                          <a:ln>
                            <a:noFill/>
                          </a:ln>
                          <a:solidFill>
                            <a:srgbClr val="000000"/>
                          </a:solidFill>
                          <a:effectLst/>
                          <a:uLnTx/>
                          <a:uFillTx/>
                          <a:latin typeface="EMprint" panose="020B0503020204020204" pitchFamily="34" charset="0"/>
                          <a:ea typeface="+mn-ea"/>
                          <a:cs typeface="Calibri" panose="020F0502020204030204" pitchFamily="34" charset="0"/>
                        </a:rPr>
                        <a:t>sulphur</a:t>
                      </a: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 fuels; range offers improved combustion while </a:t>
                      </a:r>
                      <a:r>
                        <a:rPr kumimoji="0" lang="en-US" sz="800" b="0" i="0" u="none" strike="noStrike" kern="1200" cap="none" spc="0" normalizeH="0" baseline="0" noProof="0" dirty="0" err="1">
                          <a:ln>
                            <a:noFill/>
                          </a:ln>
                          <a:solidFill>
                            <a:srgbClr val="000000"/>
                          </a:solidFill>
                          <a:effectLst/>
                          <a:uLnTx/>
                          <a:uFillTx/>
                          <a:latin typeface="EMprint" panose="020B0503020204020204" pitchFamily="34" charset="0"/>
                          <a:ea typeface="+mn-ea"/>
                          <a:cs typeface="Calibri" panose="020F0502020204030204" pitchFamily="34" charset="0"/>
                        </a:rPr>
                        <a:t>minimising</a:t>
                      </a: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 waxing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No residual material; cleaner engines compared to HSFO, no cat-fines and low ash build up in engine; excellent ignition quality; excellent lubricity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Minimum requirement for fuel treatment; no heating requirement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extLst>
                  <a:ext uri="{0D108BD9-81ED-4DB2-BD59-A6C34878D82A}">
                    <a16:rowId xmlns:a16="http://schemas.microsoft.com/office/drawing/2014/main" val="2688979868"/>
                  </a:ext>
                </a:extLst>
              </a:tr>
              <a:tr h="0">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Website link</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0E0E0"/>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hlinkClick r:id="rId9"/>
                        </a:rPr>
                        <a:t>EMF.5</a:t>
                      </a:r>
                      <a:r>
                        <a:rPr kumimoji="0" lang="en-US" sz="800" b="0" i="0" u="none" strike="noStrike" kern="1200" cap="none" spc="0" normalizeH="0" baseline="30000" noProof="0" dirty="0">
                          <a:ln>
                            <a:noFill/>
                          </a:ln>
                          <a:solidFill>
                            <a:srgbClr val="000000"/>
                          </a:solidFill>
                          <a:effectLst/>
                          <a:uLnTx/>
                          <a:uFillTx/>
                          <a:latin typeface="EMprint" panose="020B0503020204020204" pitchFamily="34" charset="0"/>
                          <a:ea typeface="+mn-ea"/>
                          <a:cs typeface="Calibri" panose="020F0502020204030204" pitchFamily="34" charset="0"/>
                          <a:hlinkClick r:id="rId9"/>
                        </a:rPr>
                        <a:t>TM</a:t>
                      </a: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hlinkClick r:id="rId9"/>
                        </a:rPr>
                        <a:t> (pdf)</a:t>
                      </a:r>
                      <a:endPar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0E0E0"/>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hlinkClick r:id="rId10"/>
                        </a:rPr>
                        <a:t>EM Premium HDME 50</a:t>
                      </a:r>
                      <a:r>
                        <a:rPr kumimoji="0" lang="en-US" sz="800" b="0" i="0" u="none" strike="noStrike" kern="1200" cap="none" spc="0" normalizeH="0" baseline="30000" noProof="0" dirty="0">
                          <a:ln>
                            <a:noFill/>
                          </a:ln>
                          <a:solidFill>
                            <a:srgbClr val="000000"/>
                          </a:solidFill>
                          <a:effectLst/>
                          <a:uLnTx/>
                          <a:uFillTx/>
                          <a:latin typeface="EMprint" panose="020B0503020204020204" pitchFamily="34" charset="0"/>
                          <a:ea typeface="+mn-ea"/>
                          <a:cs typeface="Calibri" panose="020F0502020204030204" pitchFamily="34" charset="0"/>
                          <a:hlinkClick r:id="rId10"/>
                        </a:rPr>
                        <a:t>TM</a:t>
                      </a:r>
                      <a:endPar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0E0E0"/>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hlinkClick r:id="rId11"/>
                        </a:rPr>
                        <a:t>MGO (pdf)</a:t>
                      </a:r>
                      <a:endPar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0E0E0"/>
                    </a:solidFill>
                  </a:tcPr>
                </a:tc>
                <a:extLst>
                  <a:ext uri="{0D108BD9-81ED-4DB2-BD59-A6C34878D82A}">
                    <a16:rowId xmlns:a16="http://schemas.microsoft.com/office/drawing/2014/main" val="3944314503"/>
                  </a:ext>
                </a:extLst>
              </a:tr>
            </a:tbl>
          </a:graphicData>
        </a:graphic>
      </p:graphicFrame>
    </p:spTree>
    <p:extLst>
      <p:ext uri="{BB962C8B-B14F-4D97-AF65-F5344CB8AC3E}">
        <p14:creationId xmlns:p14="http://schemas.microsoft.com/office/powerpoint/2010/main" val="4256824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90055C3-A1ED-6B4A-B738-CFD248CC6072}"/>
              </a:ext>
            </a:extLst>
          </p:cNvPr>
          <p:cNvSpPr/>
          <p:nvPr/>
        </p:nvSpPr>
        <p:spPr>
          <a:xfrm>
            <a:off x="5603278" y="0"/>
            <a:ext cx="3550595" cy="5176076"/>
          </a:xfrm>
          <a:prstGeom prst="rect">
            <a:avLst/>
          </a:prstGeom>
          <a:solidFill>
            <a:srgbClr val="043957"/>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Slide Number Placeholder 1"/>
          <p:cNvSpPr>
            <a:spLocks noGrp="1"/>
          </p:cNvSpPr>
          <p:nvPr>
            <p:ph type="sldNum" sz="quarter" idx="11"/>
          </p:nvPr>
        </p:nvSpPr>
        <p:spPr/>
        <p:txBody>
          <a:bodyPr/>
          <a:lstStyle/>
          <a:p>
            <a:pPr algn="r"/>
            <a:fld id="{6BCEAF00-35EE-2349-AC37-D94588E1CC52}" type="slidenum">
              <a:rPr lang="en-US" smtClean="0"/>
              <a:pPr algn="r"/>
              <a:t>8</a:t>
            </a:fld>
            <a:endParaRPr lang="en-US"/>
          </a:p>
        </p:txBody>
      </p:sp>
      <p:sp>
        <p:nvSpPr>
          <p:cNvPr id="18" name="Content Placeholder 1">
            <a:extLst>
              <a:ext uri="{FF2B5EF4-FFF2-40B4-BE49-F238E27FC236}">
                <a16:creationId xmlns:a16="http://schemas.microsoft.com/office/drawing/2014/main" id="{594B6D6E-4CD6-3047-965B-6B3D7F7AB40C}"/>
              </a:ext>
            </a:extLst>
          </p:cNvPr>
          <p:cNvSpPr txBox="1">
            <a:spLocks/>
          </p:cNvSpPr>
          <p:nvPr/>
        </p:nvSpPr>
        <p:spPr bwMode="auto">
          <a:xfrm>
            <a:off x="5918633" y="938467"/>
            <a:ext cx="2695015" cy="739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chemeClr val="bg1"/>
                </a:solidFill>
                <a:latin typeface="+mn-lt"/>
                <a:ea typeface="Arial"/>
                <a:cs typeface="Arial"/>
              </a:defRPr>
            </a:lvl1pPr>
            <a:lvl2pPr marL="405359" indent="-202680" algn="l" defTabSz="408194" rtl="0" eaLnBrk="1" fontAlgn="base" hangingPunct="1">
              <a:spcBef>
                <a:spcPts val="536"/>
              </a:spcBef>
              <a:spcAft>
                <a:spcPct val="0"/>
              </a:spcAft>
              <a:buFont typeface="Arial" charset="0"/>
              <a:buChar char="•"/>
              <a:defRPr sz="1400" kern="1200">
                <a:solidFill>
                  <a:schemeClr val="bg1"/>
                </a:solidFill>
                <a:latin typeface="+mn-lt"/>
                <a:ea typeface="Arial"/>
                <a:cs typeface="+mn-cs"/>
              </a:defRPr>
            </a:lvl2pPr>
            <a:lvl3pPr marL="615126" indent="-209766"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3pPr>
            <a:lvl4pPr marL="817806" indent="-202680" algn="l" defTabSz="508826" rtl="0" eaLnBrk="1" fontAlgn="base" hangingPunct="1">
              <a:spcBef>
                <a:spcPct val="0"/>
              </a:spcBef>
              <a:spcAft>
                <a:spcPct val="0"/>
              </a:spcAft>
              <a:buFont typeface="Arial" charset="0"/>
              <a:buChar char="•"/>
              <a:defRPr sz="1400" kern="1200">
                <a:solidFill>
                  <a:schemeClr val="bg1"/>
                </a:solidFill>
                <a:latin typeface="+mn-lt"/>
                <a:ea typeface="Arial"/>
                <a:cs typeface="+mn-cs"/>
              </a:defRPr>
            </a:lvl4pPr>
            <a:lvl5pPr marL="1020485" indent="-202680"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la-Latn" sz="1000" dirty="0">
                <a:latin typeface="EMprint" panose="020B0503020204020204" pitchFamily="34" charset="0"/>
              </a:rPr>
              <a:t>ExxonMobil offers a range of options for vessel operators compliant with the IMO requirements and meeting ISO8217:2017 </a:t>
            </a:r>
            <a:r>
              <a:rPr lang="la-Latn" sz="1000" dirty="0">
                <a:latin typeface="EMprint" panose="020B0503020204020204" pitchFamily="34" charset="77"/>
              </a:rPr>
              <a:t>(except </a:t>
            </a:r>
            <a:r>
              <a:rPr lang="en-US" sz="1000" dirty="0">
                <a:latin typeface="EMprint" panose="020B0503020204020204" pitchFamily="34" charset="77"/>
              </a:rPr>
              <a:t>the </a:t>
            </a:r>
            <a:r>
              <a:rPr lang="la-Latn" sz="1000" dirty="0">
                <a:latin typeface="EMprint" panose="020B0503020204020204" pitchFamily="34" charset="77"/>
              </a:rPr>
              <a:t>FAME </a:t>
            </a:r>
            <a:r>
              <a:rPr lang="pl-PL" sz="1000" dirty="0">
                <a:latin typeface="EMprint" panose="020B0503020204020204" pitchFamily="34" charset="77"/>
              </a:rPr>
              <a:t>component </a:t>
            </a:r>
            <a:r>
              <a:rPr lang="en-GB" sz="1000" dirty="0">
                <a:effectLst/>
                <a:latin typeface="EMprint" panose="020B0503020204020204" pitchFamily="34" charset="77"/>
              </a:rPr>
              <a:t>which meets EN14214)</a:t>
            </a:r>
            <a:endParaRPr lang="la-Latn" sz="1000" dirty="0">
              <a:latin typeface="EMprint" panose="020B0503020204020204" pitchFamily="34" charset="0"/>
            </a:endParaRPr>
          </a:p>
          <a:p>
            <a:pPr marL="0" indent="0">
              <a:buNone/>
            </a:pPr>
            <a:endParaRPr lang="la-Latn" sz="1000" dirty="0">
              <a:latin typeface="EMprint" panose="020B0503020204020204" pitchFamily="34" charset="0"/>
            </a:endParaRPr>
          </a:p>
          <a:p>
            <a:pPr marL="0" indent="0">
              <a:buNone/>
            </a:pPr>
            <a:endParaRPr lang="la-Latn" sz="1000" dirty="0">
              <a:latin typeface="EMprint" panose="020B0503020204020204" pitchFamily="34" charset="0"/>
            </a:endParaRPr>
          </a:p>
          <a:p>
            <a:pPr marL="0" indent="0">
              <a:buNone/>
            </a:pPr>
            <a:endParaRPr lang="la-Latn" sz="1000" dirty="0">
              <a:latin typeface="EMprint" panose="020B0503020204020204" pitchFamily="34" charset="0"/>
            </a:endParaRPr>
          </a:p>
        </p:txBody>
      </p:sp>
      <p:sp>
        <p:nvSpPr>
          <p:cNvPr id="20" name="Title 3">
            <a:extLst>
              <a:ext uri="{FF2B5EF4-FFF2-40B4-BE49-F238E27FC236}">
                <a16:creationId xmlns:a16="http://schemas.microsoft.com/office/drawing/2014/main" id="{913A1B31-F5FE-434A-B7AB-38483ADC577D}"/>
              </a:ext>
            </a:extLst>
          </p:cNvPr>
          <p:cNvSpPr txBox="1">
            <a:spLocks/>
          </p:cNvSpPr>
          <p:nvPr/>
        </p:nvSpPr>
        <p:spPr bwMode="auto">
          <a:xfrm>
            <a:off x="641941" y="550243"/>
            <a:ext cx="3078186" cy="7185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408194" rtl="0" eaLnBrk="1" fontAlgn="base" hangingPunct="1">
              <a:spcBef>
                <a:spcPct val="0"/>
              </a:spcBef>
              <a:spcAft>
                <a:spcPct val="0"/>
              </a:spcAft>
              <a:defRPr sz="2600" kern="1200">
                <a:solidFill>
                  <a:schemeClr val="tx2"/>
                </a:solidFill>
                <a:latin typeface="Arial"/>
                <a:ea typeface="Arial"/>
                <a:cs typeface="Arial"/>
              </a:defRPr>
            </a:lvl1pPr>
            <a:lvl2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2pPr>
            <a:lvl3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3pPr>
            <a:lvl4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4pPr>
            <a:lvl5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5pPr>
            <a:lvl6pPr marL="408194" algn="l" defTabSz="408194" rtl="0" eaLnBrk="1" fontAlgn="base" hangingPunct="1">
              <a:spcBef>
                <a:spcPct val="0"/>
              </a:spcBef>
              <a:spcAft>
                <a:spcPct val="0"/>
              </a:spcAft>
              <a:defRPr sz="2500">
                <a:solidFill>
                  <a:schemeClr val="tx1"/>
                </a:solidFill>
                <a:latin typeface="Arial" charset="0"/>
                <a:ea typeface="ヒラギノ角ゴ Pro W3" charset="0"/>
              </a:defRPr>
            </a:lvl6pPr>
            <a:lvl7pPr marL="816388" algn="l" defTabSz="408194" rtl="0" eaLnBrk="1" fontAlgn="base" hangingPunct="1">
              <a:spcBef>
                <a:spcPct val="0"/>
              </a:spcBef>
              <a:spcAft>
                <a:spcPct val="0"/>
              </a:spcAft>
              <a:defRPr sz="2500">
                <a:solidFill>
                  <a:schemeClr val="tx1"/>
                </a:solidFill>
                <a:latin typeface="Arial" charset="0"/>
                <a:ea typeface="ヒラギノ角ゴ Pro W3" charset="0"/>
              </a:defRPr>
            </a:lvl7pPr>
            <a:lvl8pPr marL="1224582" algn="l" defTabSz="408194" rtl="0" eaLnBrk="1" fontAlgn="base" hangingPunct="1">
              <a:spcBef>
                <a:spcPct val="0"/>
              </a:spcBef>
              <a:spcAft>
                <a:spcPct val="0"/>
              </a:spcAft>
              <a:defRPr sz="2500">
                <a:solidFill>
                  <a:schemeClr val="tx1"/>
                </a:solidFill>
                <a:latin typeface="Arial" charset="0"/>
                <a:ea typeface="ヒラギノ角ゴ Pro W3" charset="0"/>
              </a:defRPr>
            </a:lvl8pPr>
            <a:lvl9pPr marL="1632776" algn="l" defTabSz="408194" rtl="0" eaLnBrk="1" fontAlgn="base" hangingPunct="1">
              <a:spcBef>
                <a:spcPct val="0"/>
              </a:spcBef>
              <a:spcAft>
                <a:spcPct val="0"/>
              </a:spcAft>
              <a:defRPr sz="2500">
                <a:solidFill>
                  <a:schemeClr val="tx1"/>
                </a:solidFill>
                <a:latin typeface="Arial" charset="0"/>
                <a:ea typeface="ヒラギノ角ゴ Pro W3" charset="0"/>
              </a:defRPr>
            </a:lvl9pPr>
          </a:lstStyle>
          <a:p>
            <a:r>
              <a:rPr lang="en-GB" sz="2400" dirty="0">
                <a:solidFill>
                  <a:srgbClr val="003455"/>
                </a:solidFill>
                <a:latin typeface="EMprint" panose="020B0503020204020204" pitchFamily="34" charset="0"/>
              </a:rPr>
              <a:t>Product Information – Bio Marine Fuel</a:t>
            </a:r>
            <a:r>
              <a:rPr lang="pl-PL" sz="2400" dirty="0">
                <a:solidFill>
                  <a:srgbClr val="003455"/>
                </a:solidFill>
                <a:latin typeface="EMprint" panose="020B0503020204020204" pitchFamily="34" charset="0"/>
              </a:rPr>
              <a:t> Blends</a:t>
            </a:r>
            <a:endParaRPr lang="en-GB" sz="2400" dirty="0">
              <a:solidFill>
                <a:srgbClr val="003455"/>
              </a:solidFill>
              <a:latin typeface="EMprint" panose="020B0503020204020204" pitchFamily="34" charset="0"/>
            </a:endParaRPr>
          </a:p>
        </p:txBody>
      </p:sp>
      <p:cxnSp>
        <p:nvCxnSpPr>
          <p:cNvPr id="10" name="Straight Connector 9">
            <a:extLst>
              <a:ext uri="{FF2B5EF4-FFF2-40B4-BE49-F238E27FC236}">
                <a16:creationId xmlns:a16="http://schemas.microsoft.com/office/drawing/2014/main" id="{1065CC54-8DB0-F64E-8273-4C0415FDA792}"/>
              </a:ext>
            </a:extLst>
          </p:cNvPr>
          <p:cNvCxnSpPr>
            <a:cxnSpLocks/>
          </p:cNvCxnSpPr>
          <p:nvPr/>
        </p:nvCxnSpPr>
        <p:spPr>
          <a:xfrm>
            <a:off x="5733153" y="1700440"/>
            <a:ext cx="3105564" cy="0"/>
          </a:xfrm>
          <a:prstGeom prst="line">
            <a:avLst/>
          </a:prstGeom>
          <a:ln w="28575">
            <a:gradFill flip="none" rotWithShape="1">
              <a:gsLst>
                <a:gs pos="0">
                  <a:srgbClr val="003455"/>
                </a:gs>
                <a:gs pos="52000">
                  <a:srgbClr val="00A3E0"/>
                </a:gs>
                <a:gs pos="100000">
                  <a:srgbClr val="003455"/>
                </a:gs>
              </a:gsLst>
              <a:lin ang="10800000" scaled="1"/>
              <a:tileRect/>
            </a:gradFill>
          </a:ln>
          <a:effectLst/>
        </p:spPr>
        <p:style>
          <a:lnRef idx="2">
            <a:schemeClr val="accent1"/>
          </a:lnRef>
          <a:fillRef idx="0">
            <a:schemeClr val="accent1"/>
          </a:fillRef>
          <a:effectRef idx="1">
            <a:schemeClr val="accent1"/>
          </a:effectRef>
          <a:fontRef idx="minor">
            <a:schemeClr val="tx1"/>
          </a:fontRef>
        </p:style>
      </p:cxnSp>
      <p:pic>
        <p:nvPicPr>
          <p:cNvPr id="12" name="Picture 11" descr="exmo_red.png">
            <a:extLst>
              <a:ext uri="{FF2B5EF4-FFF2-40B4-BE49-F238E27FC236}">
                <a16:creationId xmlns:a16="http://schemas.microsoft.com/office/drawing/2014/main" id="{F142B616-2CA4-0E49-B26C-A9387A862C3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1941" y="4848947"/>
            <a:ext cx="588016" cy="117857"/>
          </a:xfrm>
          <a:prstGeom prst="rect">
            <a:avLst/>
          </a:prstGeom>
        </p:spPr>
      </p:pic>
      <p:sp>
        <p:nvSpPr>
          <p:cNvPr id="4" name="Content Placeholder 1">
            <a:extLst>
              <a:ext uri="{FF2B5EF4-FFF2-40B4-BE49-F238E27FC236}">
                <a16:creationId xmlns:a16="http://schemas.microsoft.com/office/drawing/2014/main" id="{8BFCD8F0-A012-B75E-540E-59E4891E6D94}"/>
              </a:ext>
            </a:extLst>
          </p:cNvPr>
          <p:cNvSpPr txBox="1">
            <a:spLocks/>
          </p:cNvSpPr>
          <p:nvPr/>
        </p:nvSpPr>
        <p:spPr bwMode="auto">
          <a:xfrm>
            <a:off x="5918633" y="2354883"/>
            <a:ext cx="3033343" cy="7658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chemeClr val="bg1"/>
                </a:solidFill>
                <a:latin typeface="+mn-lt"/>
                <a:ea typeface="Arial"/>
                <a:cs typeface="Arial"/>
              </a:defRPr>
            </a:lvl1pPr>
            <a:lvl2pPr marL="405359" indent="-202680" algn="l" defTabSz="408194" rtl="0" eaLnBrk="1" fontAlgn="base" hangingPunct="1">
              <a:spcBef>
                <a:spcPts val="536"/>
              </a:spcBef>
              <a:spcAft>
                <a:spcPct val="0"/>
              </a:spcAft>
              <a:buFont typeface="Arial" charset="0"/>
              <a:buChar char="•"/>
              <a:defRPr sz="1400" kern="1200">
                <a:solidFill>
                  <a:schemeClr val="bg1"/>
                </a:solidFill>
                <a:latin typeface="+mn-lt"/>
                <a:ea typeface="Arial"/>
                <a:cs typeface="+mn-cs"/>
              </a:defRPr>
            </a:lvl2pPr>
            <a:lvl3pPr marL="615126" indent="-209766"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3pPr>
            <a:lvl4pPr marL="817806" indent="-202680" algn="l" defTabSz="508826" rtl="0" eaLnBrk="1" fontAlgn="base" hangingPunct="1">
              <a:spcBef>
                <a:spcPct val="0"/>
              </a:spcBef>
              <a:spcAft>
                <a:spcPct val="0"/>
              </a:spcAft>
              <a:buFont typeface="Arial" charset="0"/>
              <a:buChar char="•"/>
              <a:defRPr sz="1400" kern="1200">
                <a:solidFill>
                  <a:schemeClr val="bg1"/>
                </a:solidFill>
                <a:latin typeface="+mn-lt"/>
                <a:ea typeface="Arial"/>
                <a:cs typeface="+mn-cs"/>
              </a:defRPr>
            </a:lvl4pPr>
            <a:lvl5pPr marL="1020485" indent="-202680"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la-Latn" sz="1000" dirty="0">
                <a:latin typeface="EMprint" panose="020B0503020204020204" pitchFamily="34" charset="0"/>
              </a:rPr>
              <a:t>Europe (Brussels)</a:t>
            </a:r>
          </a:p>
          <a:p>
            <a:pPr marL="0" indent="0">
              <a:buNone/>
            </a:pPr>
            <a:r>
              <a:rPr lang="la-Latn" sz="1000" dirty="0">
                <a:latin typeface="EMprint" panose="020B0503020204020204" pitchFamily="34" charset="0"/>
              </a:rPr>
              <a:t>Email: </a:t>
            </a:r>
            <a:r>
              <a:rPr lang="la-Latn" sz="1000" b="1" dirty="0">
                <a:latin typeface="EMprint" panose="020B0503020204020204" pitchFamily="34" charset="0"/>
              </a:rPr>
              <a:t>marine.fuels@exxonmobil.com</a:t>
            </a:r>
          </a:p>
          <a:p>
            <a:pPr marL="0" indent="0">
              <a:buNone/>
            </a:pPr>
            <a:endParaRPr lang="la-Latn" sz="1000" dirty="0">
              <a:latin typeface="EMprint" panose="020B0503020204020204" pitchFamily="34" charset="0"/>
            </a:endParaRPr>
          </a:p>
          <a:p>
            <a:pPr marL="0" indent="0">
              <a:buNone/>
            </a:pPr>
            <a:r>
              <a:rPr lang="la-Latn" sz="1000" dirty="0">
                <a:latin typeface="EMprint" panose="020B0503020204020204" pitchFamily="34" charset="0"/>
              </a:rPr>
              <a:t>Asia Pacific</a:t>
            </a:r>
          </a:p>
          <a:p>
            <a:pPr marL="0" indent="0">
              <a:buNone/>
            </a:pPr>
            <a:r>
              <a:rPr lang="la-Latn" sz="1000" dirty="0">
                <a:latin typeface="EMprint" panose="020B0503020204020204" pitchFamily="34" charset="0"/>
              </a:rPr>
              <a:t>Email: </a:t>
            </a:r>
            <a:r>
              <a:rPr lang="la-Latn" sz="1000" b="1" dirty="0">
                <a:latin typeface="EMprint" panose="020B0503020204020204" pitchFamily="34" charset="0"/>
              </a:rPr>
              <a:t>DS-F&amp;L-AP-MARINE@exxonmobil.com</a:t>
            </a:r>
          </a:p>
        </p:txBody>
      </p:sp>
      <p:cxnSp>
        <p:nvCxnSpPr>
          <p:cNvPr id="15" name="Straight Connector 14">
            <a:extLst>
              <a:ext uri="{FF2B5EF4-FFF2-40B4-BE49-F238E27FC236}">
                <a16:creationId xmlns:a16="http://schemas.microsoft.com/office/drawing/2014/main" id="{762F221D-052E-30C2-2D6B-4C93CFA41EA9}"/>
              </a:ext>
            </a:extLst>
          </p:cNvPr>
          <p:cNvCxnSpPr>
            <a:cxnSpLocks/>
          </p:cNvCxnSpPr>
          <p:nvPr/>
        </p:nvCxnSpPr>
        <p:spPr>
          <a:xfrm>
            <a:off x="5733153" y="3280453"/>
            <a:ext cx="3105564" cy="0"/>
          </a:xfrm>
          <a:prstGeom prst="line">
            <a:avLst/>
          </a:prstGeom>
          <a:ln w="28575">
            <a:gradFill flip="none" rotWithShape="1">
              <a:gsLst>
                <a:gs pos="0">
                  <a:srgbClr val="003455"/>
                </a:gs>
                <a:gs pos="52000">
                  <a:srgbClr val="00A3E0"/>
                </a:gs>
                <a:gs pos="100000">
                  <a:srgbClr val="003455"/>
                </a:gs>
              </a:gsLst>
              <a:lin ang="10800000" scaled="1"/>
              <a:tileRect/>
            </a:gradFill>
          </a:ln>
          <a:effectLst/>
        </p:spPr>
        <p:style>
          <a:lnRef idx="2">
            <a:schemeClr val="accent1"/>
          </a:lnRef>
          <a:fillRef idx="0">
            <a:schemeClr val="accent1"/>
          </a:fillRef>
          <a:effectRef idx="1">
            <a:schemeClr val="accent1"/>
          </a:effectRef>
          <a:fontRef idx="minor">
            <a:schemeClr val="tx1"/>
          </a:fontRef>
        </p:style>
      </p:cxnSp>
      <p:sp>
        <p:nvSpPr>
          <p:cNvPr id="19" name="Content Placeholder 1">
            <a:extLst>
              <a:ext uri="{FF2B5EF4-FFF2-40B4-BE49-F238E27FC236}">
                <a16:creationId xmlns:a16="http://schemas.microsoft.com/office/drawing/2014/main" id="{2407D3CD-F36B-2F3C-48B9-D886FCACCB64}"/>
              </a:ext>
            </a:extLst>
          </p:cNvPr>
          <p:cNvSpPr txBox="1">
            <a:spLocks/>
          </p:cNvSpPr>
          <p:nvPr/>
        </p:nvSpPr>
        <p:spPr bwMode="auto">
          <a:xfrm>
            <a:off x="5918633" y="1887850"/>
            <a:ext cx="3033343" cy="2975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chemeClr val="bg1"/>
                </a:solidFill>
                <a:latin typeface="+mn-lt"/>
                <a:ea typeface="Arial"/>
                <a:cs typeface="Arial"/>
              </a:defRPr>
            </a:lvl1pPr>
            <a:lvl2pPr marL="405359" indent="-202680" algn="l" defTabSz="408194" rtl="0" eaLnBrk="1" fontAlgn="base" hangingPunct="1">
              <a:spcBef>
                <a:spcPts val="536"/>
              </a:spcBef>
              <a:spcAft>
                <a:spcPct val="0"/>
              </a:spcAft>
              <a:buFont typeface="Arial" charset="0"/>
              <a:buChar char="•"/>
              <a:defRPr sz="1400" kern="1200">
                <a:solidFill>
                  <a:schemeClr val="bg1"/>
                </a:solidFill>
                <a:latin typeface="+mn-lt"/>
                <a:ea typeface="Arial"/>
                <a:cs typeface="+mn-cs"/>
              </a:defRPr>
            </a:lvl2pPr>
            <a:lvl3pPr marL="615126" indent="-209766"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3pPr>
            <a:lvl4pPr marL="817806" indent="-202680" algn="l" defTabSz="508826" rtl="0" eaLnBrk="1" fontAlgn="base" hangingPunct="1">
              <a:spcBef>
                <a:spcPct val="0"/>
              </a:spcBef>
              <a:spcAft>
                <a:spcPct val="0"/>
              </a:spcAft>
              <a:buFont typeface="Arial" charset="0"/>
              <a:buChar char="•"/>
              <a:defRPr sz="1400" kern="1200">
                <a:solidFill>
                  <a:schemeClr val="bg1"/>
                </a:solidFill>
                <a:latin typeface="+mn-lt"/>
                <a:ea typeface="Arial"/>
                <a:cs typeface="+mn-cs"/>
              </a:defRPr>
            </a:lvl4pPr>
            <a:lvl5pPr marL="1020485" indent="-202680"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la-Latn" sz="1000">
                <a:latin typeface="EMprint" panose="020B0503020204020204" pitchFamily="34" charset="0"/>
              </a:rPr>
              <a:t>Contact our international sales team for more information about our fuel offerings at ARA ports</a:t>
            </a:r>
          </a:p>
          <a:p>
            <a:pPr marL="0" indent="0">
              <a:buNone/>
            </a:pPr>
            <a:endParaRPr lang="la-Latn" sz="1000" b="1">
              <a:latin typeface="EMprint" panose="020B0503020204020204" pitchFamily="34" charset="0"/>
            </a:endParaRPr>
          </a:p>
        </p:txBody>
      </p:sp>
      <p:sp>
        <p:nvSpPr>
          <p:cNvPr id="22" name="Content Placeholder 1">
            <a:extLst>
              <a:ext uri="{FF2B5EF4-FFF2-40B4-BE49-F238E27FC236}">
                <a16:creationId xmlns:a16="http://schemas.microsoft.com/office/drawing/2014/main" id="{B9D3234C-C9DD-90E5-2F7A-F80A4CAC86D5}"/>
              </a:ext>
            </a:extLst>
          </p:cNvPr>
          <p:cNvSpPr txBox="1">
            <a:spLocks/>
          </p:cNvSpPr>
          <p:nvPr/>
        </p:nvSpPr>
        <p:spPr bwMode="auto">
          <a:xfrm>
            <a:off x="5938777" y="3473947"/>
            <a:ext cx="3033343" cy="160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chemeClr val="bg1"/>
                </a:solidFill>
                <a:latin typeface="+mn-lt"/>
                <a:ea typeface="Arial"/>
                <a:cs typeface="Arial"/>
              </a:defRPr>
            </a:lvl1pPr>
            <a:lvl2pPr marL="405359" indent="-202680" algn="l" defTabSz="408194" rtl="0" eaLnBrk="1" fontAlgn="base" hangingPunct="1">
              <a:spcBef>
                <a:spcPts val="536"/>
              </a:spcBef>
              <a:spcAft>
                <a:spcPct val="0"/>
              </a:spcAft>
              <a:buFont typeface="Arial" charset="0"/>
              <a:buChar char="•"/>
              <a:defRPr sz="1400" kern="1200">
                <a:solidFill>
                  <a:schemeClr val="bg1"/>
                </a:solidFill>
                <a:latin typeface="+mn-lt"/>
                <a:ea typeface="Arial"/>
                <a:cs typeface="+mn-cs"/>
              </a:defRPr>
            </a:lvl2pPr>
            <a:lvl3pPr marL="615126" indent="-209766"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3pPr>
            <a:lvl4pPr marL="817806" indent="-202680" algn="l" defTabSz="508826" rtl="0" eaLnBrk="1" fontAlgn="base" hangingPunct="1">
              <a:spcBef>
                <a:spcPct val="0"/>
              </a:spcBef>
              <a:spcAft>
                <a:spcPct val="0"/>
              </a:spcAft>
              <a:buFont typeface="Arial" charset="0"/>
              <a:buChar char="•"/>
              <a:defRPr sz="1400" kern="1200">
                <a:solidFill>
                  <a:schemeClr val="bg1"/>
                </a:solidFill>
                <a:latin typeface="+mn-lt"/>
                <a:ea typeface="Arial"/>
                <a:cs typeface="+mn-cs"/>
              </a:defRPr>
            </a:lvl4pPr>
            <a:lvl5pPr marL="1020485" indent="-202680"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la-Latn" sz="1000" b="1">
                <a:latin typeface="EMprint" panose="020B0503020204020204" pitchFamily="34" charset="0"/>
              </a:rPr>
              <a:t>Visit us at:</a:t>
            </a:r>
          </a:p>
        </p:txBody>
      </p:sp>
      <p:cxnSp>
        <p:nvCxnSpPr>
          <p:cNvPr id="9" name="Straight Connector 8">
            <a:extLst>
              <a:ext uri="{FF2B5EF4-FFF2-40B4-BE49-F238E27FC236}">
                <a16:creationId xmlns:a16="http://schemas.microsoft.com/office/drawing/2014/main" id="{65EF9F23-81ED-93A1-4A4F-9B832E874B0A}"/>
              </a:ext>
            </a:extLst>
          </p:cNvPr>
          <p:cNvCxnSpPr>
            <a:cxnSpLocks/>
          </p:cNvCxnSpPr>
          <p:nvPr/>
        </p:nvCxnSpPr>
        <p:spPr>
          <a:xfrm>
            <a:off x="526582" y="611773"/>
            <a:ext cx="0" cy="609453"/>
          </a:xfrm>
          <a:prstGeom prst="line">
            <a:avLst/>
          </a:prstGeom>
          <a:ln w="28575" cap="rnd">
            <a:solidFill>
              <a:srgbClr val="FF0000"/>
            </a:solidFill>
          </a:ln>
          <a:effectLst/>
        </p:spPr>
        <p:style>
          <a:lnRef idx="2">
            <a:schemeClr val="accent1"/>
          </a:lnRef>
          <a:fillRef idx="0">
            <a:schemeClr val="accent1"/>
          </a:fillRef>
          <a:effectRef idx="1">
            <a:schemeClr val="accent1"/>
          </a:effectRef>
          <a:fontRef idx="minor">
            <a:schemeClr val="tx1"/>
          </a:fontRef>
        </p:style>
      </p:cxnSp>
      <p:pic>
        <p:nvPicPr>
          <p:cNvPr id="25" name="Picture 24">
            <a:extLst>
              <a:ext uri="{FF2B5EF4-FFF2-40B4-BE49-F238E27FC236}">
                <a16:creationId xmlns:a16="http://schemas.microsoft.com/office/drawing/2014/main" id="{16CF92A2-B812-10E6-A3BD-BEC04F6D30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8633" y="3745074"/>
            <a:ext cx="925315" cy="925315"/>
          </a:xfrm>
          <a:prstGeom prst="rect">
            <a:avLst/>
          </a:prstGeom>
        </p:spPr>
      </p:pic>
      <p:pic>
        <p:nvPicPr>
          <p:cNvPr id="26" name="Picture 25">
            <a:extLst>
              <a:ext uri="{FF2B5EF4-FFF2-40B4-BE49-F238E27FC236}">
                <a16:creationId xmlns:a16="http://schemas.microsoft.com/office/drawing/2014/main" id="{A3C51BBC-F035-8006-A0F8-2BDD15FF2D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4277" y="3737529"/>
            <a:ext cx="925315" cy="925315"/>
          </a:xfrm>
          <a:prstGeom prst="rect">
            <a:avLst/>
          </a:prstGeom>
        </p:spPr>
      </p:pic>
      <p:sp>
        <p:nvSpPr>
          <p:cNvPr id="21" name="TextBox 20">
            <a:extLst>
              <a:ext uri="{FF2B5EF4-FFF2-40B4-BE49-F238E27FC236}">
                <a16:creationId xmlns:a16="http://schemas.microsoft.com/office/drawing/2014/main" id="{6CCBE4DD-8242-A145-B0A3-16338EDEEA4E}"/>
              </a:ext>
            </a:extLst>
          </p:cNvPr>
          <p:cNvSpPr txBox="1"/>
          <p:nvPr/>
        </p:nvSpPr>
        <p:spPr>
          <a:xfrm>
            <a:off x="5826633" y="4675564"/>
            <a:ext cx="1158289" cy="246221"/>
          </a:xfrm>
          <a:prstGeom prst="rect">
            <a:avLst/>
          </a:prstGeom>
          <a:noFill/>
        </p:spPr>
        <p:txBody>
          <a:bodyPr wrap="square">
            <a:spAutoFit/>
          </a:bodyPr>
          <a:lstStyle/>
          <a:p>
            <a:r>
              <a:rPr lang="en-US" sz="1000" dirty="0">
                <a:solidFill>
                  <a:schemeClr val="bg1"/>
                </a:solidFill>
                <a:latin typeface="EMprint" panose="020B0503020204020204" pitchFamily="34" charset="0"/>
                <a:ea typeface="EMprint" panose="020B0503020204020204" pitchFamily="34" charset="0"/>
                <a:hlinkClick r:id="rId6">
                  <a:extLst>
                    <a:ext uri="{A12FA001-AC4F-418D-AE19-62706E023703}">
                      <ahyp:hlinkClr xmlns:ahyp="http://schemas.microsoft.com/office/drawing/2018/hyperlinkcolor" val="tx"/>
                    </a:ext>
                  </a:extLst>
                </a:hlinkClick>
              </a:rPr>
              <a:t>Exxonmobil.com</a:t>
            </a:r>
            <a:endParaRPr lang="en-US" sz="1000" dirty="0">
              <a:solidFill>
                <a:schemeClr val="bg1"/>
              </a:solidFill>
              <a:latin typeface="EMprint" panose="020B0503020204020204" pitchFamily="34" charset="0"/>
              <a:ea typeface="EMprint" panose="020B0503020204020204" pitchFamily="34" charset="0"/>
            </a:endParaRPr>
          </a:p>
        </p:txBody>
      </p:sp>
      <p:sp>
        <p:nvSpPr>
          <p:cNvPr id="27" name="TextBox 26">
            <a:extLst>
              <a:ext uri="{FF2B5EF4-FFF2-40B4-BE49-F238E27FC236}">
                <a16:creationId xmlns:a16="http://schemas.microsoft.com/office/drawing/2014/main" id="{CAAE699A-757E-E248-93CA-52D0DE2C2A02}"/>
              </a:ext>
            </a:extLst>
          </p:cNvPr>
          <p:cNvSpPr txBox="1"/>
          <p:nvPr/>
        </p:nvSpPr>
        <p:spPr>
          <a:xfrm>
            <a:off x="7025565" y="4675564"/>
            <a:ext cx="1391602" cy="246221"/>
          </a:xfrm>
          <a:prstGeom prst="rect">
            <a:avLst/>
          </a:prstGeom>
          <a:noFill/>
        </p:spPr>
        <p:txBody>
          <a:bodyPr wrap="square">
            <a:spAutoFit/>
          </a:bodyPr>
          <a:lstStyle/>
          <a:p>
            <a:r>
              <a:rPr lang="en-US" sz="1000" dirty="0">
                <a:solidFill>
                  <a:schemeClr val="bg1"/>
                </a:solidFill>
                <a:latin typeface="EMprint" panose="020B0503020204020204" pitchFamily="34" charset="0"/>
                <a:ea typeface="EMprint" panose="020B0503020204020204" pitchFamily="34" charset="0"/>
                <a:hlinkClick r:id="rId7">
                  <a:extLst>
                    <a:ext uri="{A12FA001-AC4F-418D-AE19-62706E023703}">
                      <ahyp:hlinkClr xmlns:ahyp="http://schemas.microsoft.com/office/drawing/2018/hyperlinkcolor" val="tx"/>
                    </a:ext>
                  </a:extLst>
                </a:hlinkClick>
              </a:rPr>
              <a:t>Linkedin.com</a:t>
            </a:r>
            <a:endParaRPr lang="en-US" sz="1000" dirty="0">
              <a:solidFill>
                <a:schemeClr val="bg1"/>
              </a:solidFill>
              <a:latin typeface="EMprint" panose="020B0503020204020204" pitchFamily="34" charset="0"/>
              <a:ea typeface="EMprint" panose="020B0503020204020204" pitchFamily="34" charset="0"/>
            </a:endParaRPr>
          </a:p>
        </p:txBody>
      </p:sp>
      <p:pic>
        <p:nvPicPr>
          <p:cNvPr id="7" name="Picture 6" descr="A blue and black logo&#10;&#10;Description automatically generated">
            <a:extLst>
              <a:ext uri="{FF2B5EF4-FFF2-40B4-BE49-F238E27FC236}">
                <a16:creationId xmlns:a16="http://schemas.microsoft.com/office/drawing/2014/main" id="{537C0430-7729-0B5F-B53A-1710A75C8BB8}"/>
              </a:ext>
            </a:extLst>
          </p:cNvPr>
          <p:cNvPicPr>
            <a:picLocks noChangeAspect="1"/>
          </p:cNvPicPr>
          <p:nvPr/>
        </p:nvPicPr>
        <p:blipFill>
          <a:blip r:embed="rId8"/>
          <a:stretch>
            <a:fillRect/>
          </a:stretch>
        </p:blipFill>
        <p:spPr>
          <a:xfrm>
            <a:off x="666591" y="356227"/>
            <a:ext cx="818146" cy="165131"/>
          </a:xfrm>
          <a:prstGeom prst="rect">
            <a:avLst/>
          </a:prstGeom>
        </p:spPr>
      </p:pic>
      <p:sp>
        <p:nvSpPr>
          <p:cNvPr id="3" name="Rectangle 2">
            <a:extLst>
              <a:ext uri="{FF2B5EF4-FFF2-40B4-BE49-F238E27FC236}">
                <a16:creationId xmlns:a16="http://schemas.microsoft.com/office/drawing/2014/main" id="{BB3316A3-C7B1-89D7-5683-02A12F193F5D}"/>
              </a:ext>
            </a:extLst>
          </p:cNvPr>
          <p:cNvSpPr/>
          <p:nvPr/>
        </p:nvSpPr>
        <p:spPr>
          <a:xfrm>
            <a:off x="1613941" y="4921785"/>
            <a:ext cx="2184341" cy="117857"/>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2E34C71B-ABF8-5A64-DE28-4B876E74E68F}"/>
              </a:ext>
            </a:extLst>
          </p:cNvPr>
          <p:cNvSpPr txBox="1"/>
          <p:nvPr/>
        </p:nvSpPr>
        <p:spPr>
          <a:xfrm>
            <a:off x="798043" y="4358174"/>
            <a:ext cx="4083643" cy="738664"/>
          </a:xfrm>
          <a:prstGeom prst="rect">
            <a:avLst/>
          </a:prstGeom>
          <a:noFill/>
        </p:spPr>
        <p:txBody>
          <a:bodyPr wrap="square">
            <a:spAutoFit/>
          </a:bodyPr>
          <a:lstStyle/>
          <a:p>
            <a:r>
              <a:rPr lang="en-US" sz="600" dirty="0">
                <a:solidFill>
                  <a:schemeClr val="tx1">
                    <a:lumMod val="65000"/>
                    <a:lumOff val="35000"/>
                  </a:schemeClr>
                </a:solidFill>
                <a:latin typeface="EMprint" panose="020B0503020204020204" pitchFamily="34" charset="0"/>
                <a:ea typeface="EMprint" panose="020B0503020204020204" pitchFamily="34" charset="0"/>
              </a:rPr>
              <a:t>*Consult with engine manufacturer.  OEMs may limit bio blend percentages or specific bio components for certain engines.</a:t>
            </a:r>
            <a:br>
              <a:rPr lang="en-US" sz="600" dirty="0">
                <a:solidFill>
                  <a:schemeClr val="tx1">
                    <a:lumMod val="65000"/>
                    <a:lumOff val="35000"/>
                  </a:schemeClr>
                </a:solidFill>
                <a:latin typeface="EMprint" panose="020B0503020204020204" pitchFamily="34" charset="0"/>
                <a:ea typeface="EMprint" panose="020B0503020204020204" pitchFamily="34" charset="0"/>
              </a:rPr>
            </a:br>
            <a:endParaRPr lang="en-US" sz="600" dirty="0">
              <a:solidFill>
                <a:schemeClr val="tx1">
                  <a:lumMod val="65000"/>
                  <a:lumOff val="35000"/>
                </a:schemeClr>
              </a:solidFill>
              <a:latin typeface="EMprint" panose="020B0503020204020204" pitchFamily="34" charset="0"/>
              <a:ea typeface="EMprint" panose="020B0503020204020204" pitchFamily="34" charset="0"/>
            </a:endParaRPr>
          </a:p>
          <a:p>
            <a:r>
              <a:rPr lang="en-US" sz="600" dirty="0">
                <a:solidFill>
                  <a:schemeClr val="tx1">
                    <a:lumMod val="65000"/>
                    <a:lumOff val="35000"/>
                  </a:schemeClr>
                </a:solidFill>
                <a:latin typeface="EMprint" panose="020B0503020204020204" pitchFamily="34" charset="0"/>
                <a:ea typeface="EMprint" panose="020B0503020204020204" pitchFamily="34" charset="0"/>
              </a:rPr>
              <a:t>**Benefit compared with conventional petroleum-based liquid marine fuels, calculated on an energy basis. Estimated well-to-wake CO2 emissions reduction calculated using Energy Directive (2018/2001/EU Annex V) (“RED II”). Actual results may very and lifecycle GHG emissions reduction can vary with each batch and will depend on factors such as the specific feedstock and production process. </a:t>
            </a:r>
          </a:p>
        </p:txBody>
      </p:sp>
      <p:graphicFrame>
        <p:nvGraphicFramePr>
          <p:cNvPr id="14" name="Table 13">
            <a:extLst>
              <a:ext uri="{FF2B5EF4-FFF2-40B4-BE49-F238E27FC236}">
                <a16:creationId xmlns:a16="http://schemas.microsoft.com/office/drawing/2014/main" id="{3BE56053-A0D9-FE8F-60FE-DE6549FB46E1}"/>
              </a:ext>
            </a:extLst>
          </p:cNvPr>
          <p:cNvGraphicFramePr>
            <a:graphicFrameLocks noGrp="1"/>
          </p:cNvGraphicFramePr>
          <p:nvPr>
            <p:extLst>
              <p:ext uri="{D42A27DB-BD31-4B8C-83A1-F6EECF244321}">
                <p14:modId xmlns:p14="http://schemas.microsoft.com/office/powerpoint/2010/main" val="523064647"/>
              </p:ext>
            </p:extLst>
          </p:nvPr>
        </p:nvGraphicFramePr>
        <p:xfrm>
          <a:off x="844927" y="1365135"/>
          <a:ext cx="4033781" cy="2977798"/>
        </p:xfrm>
        <a:graphic>
          <a:graphicData uri="http://schemas.openxmlformats.org/drawingml/2006/table">
            <a:tbl>
              <a:tblPr firstRow="1" bandRow="1">
                <a:tableStyleId>{5C22544A-7EE6-4342-B048-85BDC9FD1C3A}</a:tableStyleId>
              </a:tblPr>
              <a:tblGrid>
                <a:gridCol w="1214633">
                  <a:extLst>
                    <a:ext uri="{9D8B030D-6E8A-4147-A177-3AD203B41FA5}">
                      <a16:colId xmlns:a16="http://schemas.microsoft.com/office/drawing/2014/main" val="4211136266"/>
                    </a:ext>
                  </a:extLst>
                </a:gridCol>
                <a:gridCol w="1409574">
                  <a:extLst>
                    <a:ext uri="{9D8B030D-6E8A-4147-A177-3AD203B41FA5}">
                      <a16:colId xmlns:a16="http://schemas.microsoft.com/office/drawing/2014/main" val="1874805919"/>
                    </a:ext>
                  </a:extLst>
                </a:gridCol>
                <a:gridCol w="1409574">
                  <a:extLst>
                    <a:ext uri="{9D8B030D-6E8A-4147-A177-3AD203B41FA5}">
                      <a16:colId xmlns:a16="http://schemas.microsoft.com/office/drawing/2014/main" val="440752336"/>
                    </a:ext>
                  </a:extLst>
                </a:gridCol>
              </a:tblGrid>
              <a:tr h="463198">
                <a:tc>
                  <a:txBody>
                    <a:bodyPr/>
                    <a:lstStyle/>
                    <a:p>
                      <a:pPr algn="ctr"/>
                      <a:endParaRPr lang="en-US" sz="1000" b="1" i="0" dirty="0">
                        <a:solidFill>
                          <a:schemeClr val="bg1"/>
                        </a:solidFill>
                        <a:latin typeface="EMprint" panose="020B0503020204020204" pitchFamily="34" charset="0"/>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lang="en-US" sz="800" b="0" i="0" dirty="0">
                          <a:solidFill>
                            <a:schemeClr val="bg1"/>
                          </a:solidFill>
                          <a:latin typeface="EMprint" panose="020B0503020204020204" pitchFamily="34" charset="0"/>
                          <a:cs typeface="Calibri" panose="020F0502020204030204" pitchFamily="34" charset="0"/>
                        </a:rPr>
                        <a:t>BIO-VLSFO</a:t>
                      </a:r>
                      <a:br>
                        <a:rPr lang="en-US" sz="1000" b="0" i="0" dirty="0">
                          <a:solidFill>
                            <a:schemeClr val="bg1"/>
                          </a:solidFill>
                          <a:latin typeface="EMprint" panose="020B0503020204020204" pitchFamily="34" charset="0"/>
                          <a:cs typeface="Calibri" panose="020F0502020204030204" pitchFamily="34" charset="0"/>
                        </a:rPr>
                      </a:br>
                      <a:r>
                        <a:rPr lang="en-US" sz="800" b="0" i="0" dirty="0">
                          <a:solidFill>
                            <a:schemeClr val="bg1"/>
                          </a:solidFill>
                          <a:latin typeface="EMprint" panose="020B0503020204020204" pitchFamily="34" charset="0"/>
                          <a:cs typeface="Calibri" panose="020F0502020204030204" pitchFamily="34" charset="0"/>
                        </a:rPr>
                        <a:t>(except FAME)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A4183"/>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lang="en-US" sz="800" b="0" i="0" dirty="0">
                          <a:solidFill>
                            <a:schemeClr val="bg1"/>
                          </a:solidFill>
                          <a:latin typeface="EMprint" panose="020B0503020204020204" pitchFamily="34" charset="0"/>
                          <a:cs typeface="Calibri" panose="020F0502020204030204" pitchFamily="34" charset="0"/>
                        </a:rPr>
                        <a:t>BIO – ECA FUEL                 (except FAME)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CA0C1"/>
                    </a:solidFill>
                  </a:tcPr>
                </a:tc>
                <a:extLst>
                  <a:ext uri="{0D108BD9-81ED-4DB2-BD59-A6C34878D82A}">
                    <a16:rowId xmlns:a16="http://schemas.microsoft.com/office/drawing/2014/main" val="1593733871"/>
                  </a:ext>
                </a:extLst>
              </a:tr>
              <a:tr h="0">
                <a:tc>
                  <a:txBody>
                    <a:bodyPr/>
                    <a:lstStyle/>
                    <a:p>
                      <a:pPr algn="ctr"/>
                      <a:r>
                        <a:rPr lang="en-US" sz="900" b="1" i="0" dirty="0">
                          <a:solidFill>
                            <a:schemeClr val="tx1"/>
                          </a:solidFill>
                          <a:latin typeface="EMprint" panose="020B0503020204020204" pitchFamily="34" charset="0"/>
                          <a:cs typeface="Calibri" panose="020F0502020204030204" pitchFamily="34" charset="0"/>
                        </a:rPr>
                        <a:t>Sulphur content</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tc>
                  <a:txBody>
                    <a:bodyPr/>
                    <a:lstStyle/>
                    <a:p>
                      <a:pPr algn="ctr"/>
                      <a:r>
                        <a:rPr lang="en-US" sz="800" b="0" i="0" dirty="0">
                          <a:solidFill>
                            <a:schemeClr val="tx1"/>
                          </a:solidFill>
                          <a:latin typeface="EMprint" panose="020B0503020204020204" pitchFamily="34" charset="0"/>
                          <a:cs typeface="Calibri" panose="020F0502020204030204" pitchFamily="34" charset="0"/>
                        </a:rPr>
                        <a:t>Max 3.50%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EMprint" panose="020B0503020204020204" pitchFamily="34" charset="0"/>
                          <a:cs typeface="Calibri" panose="020F0502020204030204" pitchFamily="34" charset="0"/>
                        </a:rPr>
                        <a:t>Max 0.10% (ECA)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extLst>
                  <a:ext uri="{0D108BD9-81ED-4DB2-BD59-A6C34878D82A}">
                    <a16:rowId xmlns:a16="http://schemas.microsoft.com/office/drawing/2014/main" val="3085635517"/>
                  </a:ext>
                </a:extLst>
              </a:tr>
              <a:tr h="0">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Viscosity </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Formulated to meet OEM requirements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Formulated to meet OEM requirements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extLst>
                  <a:ext uri="{0D108BD9-81ED-4DB2-BD59-A6C34878D82A}">
                    <a16:rowId xmlns:a16="http://schemas.microsoft.com/office/drawing/2014/main" val="3873686363"/>
                  </a:ext>
                </a:extLst>
              </a:tr>
              <a:tr h="0">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Flash Point</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Min 60°C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Min 60°C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extLst>
                  <a:ext uri="{0D108BD9-81ED-4DB2-BD59-A6C34878D82A}">
                    <a16:rowId xmlns:a16="http://schemas.microsoft.com/office/drawing/2014/main" val="2354319234"/>
                  </a:ext>
                </a:extLst>
              </a:tr>
              <a:tr h="0">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Bio content</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Max 30vol% FAME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Max 25vol% FAME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extLst>
                  <a:ext uri="{0D108BD9-81ED-4DB2-BD59-A6C34878D82A}">
                    <a16:rowId xmlns:a16="http://schemas.microsoft.com/office/drawing/2014/main" val="3450152996"/>
                  </a:ext>
                </a:extLst>
              </a:tr>
              <a:tr h="0">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FAME </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Meets EN14214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Meets EN14214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extLst>
                  <a:ext uri="{0D108BD9-81ED-4DB2-BD59-A6C34878D82A}">
                    <a16:rowId xmlns:a16="http://schemas.microsoft.com/office/drawing/2014/main" val="1720853051"/>
                  </a:ext>
                </a:extLst>
              </a:tr>
              <a:tr h="0">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Handling</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Drop in fuel*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Drop in fuel*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extLst>
                  <a:ext uri="{0D108BD9-81ED-4DB2-BD59-A6C34878D82A}">
                    <a16:rowId xmlns:a16="http://schemas.microsoft.com/office/drawing/2014/main" val="2688979868"/>
                  </a:ext>
                </a:extLst>
              </a:tr>
              <a:tr h="0">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Delivery Method</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Barge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Barge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extLst>
                  <a:ext uri="{0D108BD9-81ED-4DB2-BD59-A6C34878D82A}">
                    <a16:rowId xmlns:a16="http://schemas.microsoft.com/office/drawing/2014/main" val="3944314503"/>
                  </a:ext>
                </a:extLst>
              </a:tr>
              <a:tr h="0">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Info</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Reduced estimated lifecycle GHG emissions compared to conventional petroleum-based liquid fuels**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Reduced estimated lifecycle GHG emissions compared to conventional petroleum-based liquid fuels**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extLst>
                  <a:ext uri="{0D108BD9-81ED-4DB2-BD59-A6C34878D82A}">
                    <a16:rowId xmlns:a16="http://schemas.microsoft.com/office/drawing/2014/main" val="1342077004"/>
                  </a:ext>
                </a:extLst>
              </a:tr>
              <a:tr h="0">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Website </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0E0E0"/>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hlinkClick r:id="rId9"/>
                        </a:rPr>
                        <a:t>Bio Marine Fuels</a:t>
                      </a:r>
                      <a:endPar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0E0E0"/>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hlinkClick r:id="rId9"/>
                        </a:rPr>
                        <a:t>Bio Marine Fuels</a:t>
                      </a:r>
                      <a:endPar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0E0E0"/>
                    </a:solidFill>
                  </a:tcPr>
                </a:tc>
                <a:extLst>
                  <a:ext uri="{0D108BD9-81ED-4DB2-BD59-A6C34878D82A}">
                    <a16:rowId xmlns:a16="http://schemas.microsoft.com/office/drawing/2014/main" val="2617736838"/>
                  </a:ext>
                </a:extLst>
              </a:tr>
            </a:tbl>
          </a:graphicData>
        </a:graphic>
      </p:graphicFrame>
    </p:spTree>
    <p:extLst>
      <p:ext uri="{BB962C8B-B14F-4D97-AF65-F5344CB8AC3E}">
        <p14:creationId xmlns:p14="http://schemas.microsoft.com/office/powerpoint/2010/main" val="3222139089"/>
      </p:ext>
    </p:extLst>
  </p:cSld>
  <p:clrMapOvr>
    <a:masterClrMapping/>
  </p:clrMapOvr>
</p:sld>
</file>

<file path=ppt/theme/theme1.xml><?xml version="1.0" encoding="utf-8"?>
<a:theme xmlns:a="http://schemas.openxmlformats.org/drawingml/2006/main" name="ExxonMobil_WSTemplate_Arial">
  <a:themeElements>
    <a:clrScheme name="ExxonMobil">
      <a:dk1>
        <a:srgbClr val="000000"/>
      </a:dk1>
      <a:lt1>
        <a:srgbClr val="FFFFFF"/>
      </a:lt1>
      <a:dk2>
        <a:srgbClr val="ED1C2E"/>
      </a:dk2>
      <a:lt2>
        <a:srgbClr val="5A5A5A"/>
      </a:lt2>
      <a:accent1>
        <a:srgbClr val="0C479D"/>
      </a:accent1>
      <a:accent2>
        <a:srgbClr val="00A3E0"/>
      </a:accent2>
      <a:accent3>
        <a:srgbClr val="13943C"/>
      </a:accent3>
      <a:accent4>
        <a:srgbClr val="B4D405"/>
      </a:accent4>
      <a:accent5>
        <a:srgbClr val="FFD700"/>
      </a:accent5>
      <a:accent6>
        <a:srgbClr val="ED8B00"/>
      </a:accent6>
      <a:hlink>
        <a:srgbClr val="0C479D"/>
      </a:hlink>
      <a:folHlink>
        <a:srgbClr val="00A3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ln w="12700"/>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E43A0907A38F469CF37C37D88FE940" ma:contentTypeVersion="1" ma:contentTypeDescription="Create a new document." ma:contentTypeScope="" ma:versionID="99127e6bcfd30b2ecbb776b7084ef4ec">
  <xsd:schema xmlns:xsd="http://www.w3.org/2001/XMLSchema" xmlns:xs="http://www.w3.org/2001/XMLSchema" xmlns:p="http://schemas.microsoft.com/office/2006/metadata/properties" xmlns:ns2="7563984a-cf1a-4290-909f-1b7b4a3e6061" targetNamespace="http://schemas.microsoft.com/office/2006/metadata/properties" ma:root="true" ma:fieldsID="b17863af17e61eeb90cef7103680c227" ns2:_="">
    <xsd:import namespace="7563984a-cf1a-4290-909f-1b7b4a3e6061"/>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63984a-cf1a-4290-909f-1b7b4a3e606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7563984a-cf1a-4290-909f-1b7b4a3e6061">
      <UserInfo>
        <DisplayName>Green, Graham</DisplayName>
        <AccountId>64</AccountId>
        <AccountType/>
      </UserInfo>
      <UserInfo>
        <DisplayName>Rutherford, Patrick</DisplayName>
        <AccountId>23</AccountId>
        <AccountType/>
      </UserInfo>
      <UserInfo>
        <DisplayName>Kar, Kenneth Chi Hang</DisplayName>
        <AccountId>67</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BD99D2-CC13-4085-B46E-96EE5216DB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63984a-cf1a-4290-909f-1b7b4a3e60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AE99D81-2123-47F7-A5C4-FFF829F3770A}">
  <ds:schemaRefs>
    <ds:schemaRef ds:uri="http://purl.org/dc/elements/1.1/"/>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http://purl.org/dc/dcmitype/"/>
    <ds:schemaRef ds:uri="7563984a-cf1a-4290-909f-1b7b4a3e606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8F44B17B-9F2C-497F-BA26-A657221B66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7907</TotalTime>
  <Words>1010</Words>
  <Application>Microsoft Office PowerPoint</Application>
  <PresentationFormat>On-screen Show (16:9)</PresentationFormat>
  <Paragraphs>170</Paragraphs>
  <Slides>8</Slides>
  <Notes>8</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8</vt:i4>
      </vt:variant>
    </vt:vector>
  </HeadingPairs>
  <TitlesOfParts>
    <vt:vector size="14" baseType="lpstr">
      <vt:lpstr>Arial</vt:lpstr>
      <vt:lpstr>Calibri</vt:lpstr>
      <vt:lpstr>EMprint</vt:lpstr>
      <vt:lpstr>EMprint Light</vt:lpstr>
      <vt:lpstr>ExxonMobil_WSTemplate_Arial</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Rotter, Zuzanna</dc:creator>
  <cp:lastModifiedBy>Jureckova, Helena</cp:lastModifiedBy>
  <cp:revision>73</cp:revision>
  <dcterms:modified xsi:type="dcterms:W3CDTF">2024-09-25T11:34:53Z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0x01010096E43A0907A38F469CF37C37D88FE940</vt:lpwstr>
  </property>
  <property fmtid="{D5CDD505-2E9C-101B-9397-08002B2CF9AE}" pid="3" name="MediaServiceImageTags">
    <vt:lpwstr/>
  </property>
  <property fmtid="{D5CDD505-2E9C-101B-9397-08002B2CF9AE}" pid="4" name="MSIP_Label_8e19d756-792e-42a1-bcad-4cb9051ddd2d_Enabled">
    <vt:lpwstr>true</vt:lpwstr>
  </property>
  <property fmtid="{D5CDD505-2E9C-101B-9397-08002B2CF9AE}" pid="5" name="MSIP_Label_8e19d756-792e-42a1-bcad-4cb9051ddd2d_SetDate">
    <vt:lpwstr>2024-07-23T11:21:36Z</vt:lpwstr>
  </property>
  <property fmtid="{D5CDD505-2E9C-101B-9397-08002B2CF9AE}" pid="6" name="MSIP_Label_8e19d756-792e-42a1-bcad-4cb9051ddd2d_Method">
    <vt:lpwstr>Standard</vt:lpwstr>
  </property>
  <property fmtid="{D5CDD505-2E9C-101B-9397-08002B2CF9AE}" pid="7" name="MSIP_Label_8e19d756-792e-42a1-bcad-4cb9051ddd2d_Name">
    <vt:lpwstr>Confidential</vt:lpwstr>
  </property>
  <property fmtid="{D5CDD505-2E9C-101B-9397-08002B2CF9AE}" pid="8" name="MSIP_Label_8e19d756-792e-42a1-bcad-4cb9051ddd2d_SiteId">
    <vt:lpwstr>41eb501a-f671-4ce0-a5bf-b64168c3705f</vt:lpwstr>
  </property>
  <property fmtid="{D5CDD505-2E9C-101B-9397-08002B2CF9AE}" pid="9" name="MSIP_Label_8e19d756-792e-42a1-bcad-4cb9051ddd2d_ActionId">
    <vt:lpwstr>9b55100f-a7de-4925-a8f3-fc039b145163</vt:lpwstr>
  </property>
  <property fmtid="{D5CDD505-2E9C-101B-9397-08002B2CF9AE}" pid="10" name="MSIP_Label_8e19d756-792e-42a1-bcad-4cb9051ddd2d_ContentBits">
    <vt:lpwstr>2</vt:lpwstr>
  </property>
  <property fmtid="{D5CDD505-2E9C-101B-9397-08002B2CF9AE}" pid="11" name="ClassificationContentMarkingFooterLocations">
    <vt:lpwstr>ExxonMobil_WSTemplate_Arial:4</vt:lpwstr>
  </property>
  <property fmtid="{D5CDD505-2E9C-101B-9397-08002B2CF9AE}" pid="12" name="ClassificationContentMarkingFooterText">
    <vt:lpwstr>Confidential - Not for Public Consumption or Distribution</vt:lpwstr>
  </property>
  <property fmtid="{D5CDD505-2E9C-101B-9397-08002B2CF9AE}" pid="13" name="_AdHocReviewCycleID">
    <vt:i4>-701877641</vt:i4>
  </property>
  <property fmtid="{D5CDD505-2E9C-101B-9397-08002B2CF9AE}" pid="14" name="_NewReviewCycle">
    <vt:lpwstr/>
  </property>
  <property fmtid="{D5CDD505-2E9C-101B-9397-08002B2CF9AE}" pid="15" name="_EmailSubject">
    <vt:lpwstr>Port Guides - ARA Region for review</vt:lpwstr>
  </property>
  <property fmtid="{D5CDD505-2E9C-101B-9397-08002B2CF9AE}" pid="16" name="_AuthorEmail">
    <vt:lpwstr>zuzanna.rotter@exxonmobil.com</vt:lpwstr>
  </property>
  <property fmtid="{D5CDD505-2E9C-101B-9397-08002B2CF9AE}" pid="17" name="_AuthorEmailDisplayName">
    <vt:lpwstr>Rotter, Zuzanna</vt:lpwstr>
  </property>
  <property fmtid="{D5CDD505-2E9C-101B-9397-08002B2CF9AE}" pid="18" name="_PreviousAdHocReviewCycleID">
    <vt:i4>-169018830</vt:i4>
  </property>
  <property fmtid="{D5CDD505-2E9C-101B-9397-08002B2CF9AE}" pid="19" name="Period">
    <vt:lpwstr/>
  </property>
  <property fmtid="{D5CDD505-2E9C-101B-9397-08002B2CF9AE}" pid="20" name="Business Line">
    <vt:lpwstr/>
  </property>
  <property fmtid="{D5CDD505-2E9C-101B-9397-08002B2CF9AE}" pid="21" name="Retention Code">
    <vt:lpwstr/>
  </property>
  <property fmtid="{D5CDD505-2E9C-101B-9397-08002B2CF9AE}" pid="22" name="Covered Year">
    <vt:lpwstr/>
  </property>
  <property fmtid="{D5CDD505-2E9C-101B-9397-08002B2CF9AE}" pid="23" name="Org/Entity">
    <vt:lpwstr/>
  </property>
  <property fmtid="{D5CDD505-2E9C-101B-9397-08002B2CF9AE}" pid="24" name="Business Activity">
    <vt:lpwstr/>
  </property>
  <property fmtid="{D5CDD505-2E9C-101B-9397-08002B2CF9AE}" pid="25" name="Global Area">
    <vt:lpwstr/>
  </property>
  <property fmtid="{D5CDD505-2E9C-101B-9397-08002B2CF9AE}" pid="26" name="Document Class">
    <vt:lpwstr/>
  </property>
  <property fmtid="{D5CDD505-2E9C-101B-9397-08002B2CF9AE}" pid="27" name="Disicipline/Topic">
    <vt:lpwstr/>
  </property>
  <property fmtid="{D5CDD505-2E9C-101B-9397-08002B2CF9AE}" pid="28" name="Country">
    <vt:lpwstr/>
  </property>
</Properties>
</file>