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11"/>
  </p:notesMasterIdLst>
  <p:handoutMasterIdLst>
    <p:handoutMasterId r:id="rId12"/>
  </p:handoutMasterIdLst>
  <p:sldIdLst>
    <p:sldId id="430" r:id="rId5"/>
    <p:sldId id="488" r:id="rId6"/>
    <p:sldId id="489" r:id="rId7"/>
    <p:sldId id="477" r:id="rId8"/>
    <p:sldId id="484" r:id="rId9"/>
    <p:sldId id="490" r:id="rId10"/>
  </p:sldIdLst>
  <p:sldSz cx="9144000" cy="5143500" type="screen16x9"/>
  <p:notesSz cx="6858000" cy="9144000"/>
  <p:defaultTextStyle>
    <a:defPPr>
      <a:defRPr lang="en-US"/>
    </a:defPPr>
    <a:lvl1pPr algn="l" defTabSz="408194"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08194" algn="l" defTabSz="408194"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816388" algn="l" defTabSz="408194"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224582" algn="l" defTabSz="408194"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632776" algn="l" defTabSz="408194"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040969" algn="l" defTabSz="408194" rtl="0" eaLnBrk="1" latinLnBrk="0" hangingPunct="1">
      <a:defRPr kern="1200">
        <a:solidFill>
          <a:schemeClr val="tx1"/>
        </a:solidFill>
        <a:latin typeface="Arial" charset="0"/>
        <a:ea typeface="ヒラギノ角ゴ Pro W3" charset="0"/>
        <a:cs typeface="ヒラギノ角ゴ Pro W3" charset="0"/>
      </a:defRPr>
    </a:lvl6pPr>
    <a:lvl7pPr marL="2449163" algn="l" defTabSz="408194" rtl="0" eaLnBrk="1" latinLnBrk="0" hangingPunct="1">
      <a:defRPr kern="1200">
        <a:solidFill>
          <a:schemeClr val="tx1"/>
        </a:solidFill>
        <a:latin typeface="Arial" charset="0"/>
        <a:ea typeface="ヒラギノ角ゴ Pro W3" charset="0"/>
        <a:cs typeface="ヒラギノ角ゴ Pro W3" charset="0"/>
      </a:defRPr>
    </a:lvl7pPr>
    <a:lvl8pPr marL="2857357" algn="l" defTabSz="408194" rtl="0" eaLnBrk="1" latinLnBrk="0" hangingPunct="1">
      <a:defRPr kern="1200">
        <a:solidFill>
          <a:schemeClr val="tx1"/>
        </a:solidFill>
        <a:latin typeface="Arial" charset="0"/>
        <a:ea typeface="ヒラギノ角ゴ Pro W3" charset="0"/>
        <a:cs typeface="ヒラギノ角ゴ Pro W3" charset="0"/>
      </a:defRPr>
    </a:lvl8pPr>
    <a:lvl9pPr marL="3265551" algn="l" defTabSz="408194"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808">
          <p15:clr>
            <a:srgbClr val="A4A3A4"/>
          </p15:clr>
        </p15:guide>
        <p15:guide id="2" orient="horz" pos="2419">
          <p15:clr>
            <a:srgbClr val="A4A3A4"/>
          </p15:clr>
        </p15:guide>
        <p15:guide id="3" orient="horz" pos="894">
          <p15:clr>
            <a:srgbClr val="A4A3A4"/>
          </p15:clr>
        </p15:guide>
        <p15:guide id="4" orient="horz" pos="3103">
          <p15:clr>
            <a:srgbClr val="A4A3A4"/>
          </p15:clr>
        </p15:guide>
        <p15:guide id="5" pos="223">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0EB02C-ECE5-DA3E-8800-6B69B69FD258}" name="Rotter, Zuzanna" initials="RZ" userId="S::zuzanna.rotter@exxonmobil.com::57e200da-7fa4-4045-8a5d-ea49e28a51c9" providerId="AD"/>
  <p188:author id="{E69D9633-4F8C-2896-FBE0-DE91D6CEDB4E}" name="Copeland, Matthew A" initials="MC" userId="S::matthew.a.copeland@exxonmobil.com::e5c462cc-93e3-4ca4-9676-f2f63f71223d" providerId="AD"/>
  <p188:author id="{D2E4D75D-074C-7692-0466-60A1C9C5E60B}" name="Casey, Aracely" initials="CA" userId="S-1-5-21-1417001333-343818398-1801674531-69417" providerId="AD"/>
  <p188:author id="{46A0619F-2048-27FA-2F6C-4C3C7B8E9D51}" name="Durrelle Gregory (RAPP)" initials="D(" userId="S::durrelle.gregory@rapp.com::6552651a-9402-4c91-9e01-0f92a59a2ab7" providerId="AD"/>
  <p188:author id="{B2D127FE-386A-71AF-1D87-3392DF92E01F}" name="Janie Biddiscombe (RAPP)" initials="J(" userId="S::janie.biddiscombe@rapp.com::348cc28b-173e-4225-9267-76e5016d47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ok, Jennifer (LDN-WSW)" initials="RJ(" lastIdx="1" clrIdx="0">
    <p:extLst>
      <p:ext uri="{19B8F6BF-5375-455C-9EA6-DF929625EA0E}">
        <p15:presenceInfo xmlns:p15="http://schemas.microsoft.com/office/powerpoint/2012/main" userId="S-1-5-21-1738515979-1340670704-4204588332-1881980" providerId="AD"/>
      </p:ext>
    </p:extLst>
  </p:cmAuthor>
  <p:cmAuthor id="2" name="Lee, Cowan" initials="LC" lastIdx="70" clrIdx="1">
    <p:extLst>
      <p:ext uri="{19B8F6BF-5375-455C-9EA6-DF929625EA0E}">
        <p15:presenceInfo xmlns:p15="http://schemas.microsoft.com/office/powerpoint/2012/main" userId="S-1-5-21-1214440339-1677128483-682003330-253433" providerId="AD"/>
      </p:ext>
    </p:extLst>
  </p:cmAuthor>
  <p:cmAuthor id="3" name="Adrian Williams (RAPP)" initials="AW(" lastIdx="2" clrIdx="2">
    <p:extLst>
      <p:ext uri="{19B8F6BF-5375-455C-9EA6-DF929625EA0E}">
        <p15:presenceInfo xmlns:p15="http://schemas.microsoft.com/office/powerpoint/2012/main" userId="S::ade.williams@uk.rapp.com::cc608385-ff03-4935-82a1-1428ef049d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A0C1"/>
    <a:srgbClr val="FFFFFF"/>
    <a:srgbClr val="CC99FF"/>
    <a:srgbClr val="7A4183"/>
    <a:srgbClr val="13A2DD"/>
    <a:srgbClr val="305496"/>
    <a:srgbClr val="2D2F45"/>
    <a:srgbClr val="A6E1F5"/>
    <a:srgbClr val="04395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756"/>
  </p:normalViewPr>
  <p:slideViewPr>
    <p:cSldViewPr snapToGrid="0">
      <p:cViewPr varScale="1">
        <p:scale>
          <a:sx n="95" d="100"/>
          <a:sy n="95" d="100"/>
        </p:scale>
        <p:origin x="592" y="56"/>
      </p:cViewPr>
      <p:guideLst>
        <p:guide orient="horz" pos="808"/>
        <p:guide orient="horz" pos="2419"/>
        <p:guide orient="horz" pos="894"/>
        <p:guide orient="horz" pos="3103"/>
        <p:guide pos="2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C76210-A518-BF4A-B6B1-163457AAA693}" type="datetimeFigureOut">
              <a:rPr lang="en-US" smtClean="0"/>
              <a:t>9/25/2024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057659-F127-F047-BBDD-B8E2DD7A78BA}" type="slidenum">
              <a:rPr lang="en-US" smtClean="0"/>
              <a:t>‹#›</a:t>
            </a:fld>
            <a:endParaRPr lang="en-US" dirty="0"/>
          </a:p>
        </p:txBody>
      </p:sp>
    </p:spTree>
    <p:extLst>
      <p:ext uri="{BB962C8B-B14F-4D97-AF65-F5344CB8AC3E}">
        <p14:creationId xmlns:p14="http://schemas.microsoft.com/office/powerpoint/2010/main" val="33108977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Arial"/>
                <a:cs typeface="Arial"/>
              </a:defRPr>
            </a:lvl1pPr>
          </a:lstStyle>
          <a:p>
            <a:fld id="{2993A11A-F6A3-7043-ACF7-3661B650AFBB}" type="datetimeFigureOut">
              <a:rPr lang="en-US" smtClean="0"/>
              <a:pPr/>
              <a:t>9/25/2024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Arial"/>
                <a:cs typeface="Arial"/>
              </a:defRPr>
            </a:lvl1pPr>
          </a:lstStyle>
          <a:p>
            <a:fld id="{F9EC3AE7-E7CD-3E40-8A99-1203D93D3F3D}" type="slidenum">
              <a:rPr lang="en-US" smtClean="0"/>
              <a:pPr/>
              <a:t>‹#›</a:t>
            </a:fld>
            <a:endParaRPr lang="en-US" dirty="0"/>
          </a:p>
        </p:txBody>
      </p:sp>
    </p:spTree>
    <p:extLst>
      <p:ext uri="{BB962C8B-B14F-4D97-AF65-F5344CB8AC3E}">
        <p14:creationId xmlns:p14="http://schemas.microsoft.com/office/powerpoint/2010/main" val="778668903"/>
      </p:ext>
    </p:extLst>
  </p:cSld>
  <p:clrMap bg1="lt1" tx1="dk1" bg2="lt2" tx2="dk2" accent1="accent1" accent2="accent2" accent3="accent3" accent4="accent4" accent5="accent5" accent6="accent6" hlink="hlink" folHlink="folHlink"/>
  <p:hf hdr="0" ftr="0" dt="0"/>
  <p:notesStyle>
    <a:lvl1pPr marL="0" algn="l" defTabSz="408194" rtl="0" eaLnBrk="1" latinLnBrk="0" hangingPunct="1">
      <a:defRPr sz="1100" kern="1200">
        <a:solidFill>
          <a:schemeClr val="tx1"/>
        </a:solidFill>
        <a:latin typeface="Arial"/>
        <a:ea typeface="+mn-ea"/>
        <a:cs typeface="+mn-cs"/>
      </a:defRPr>
    </a:lvl1pPr>
    <a:lvl2pPr marL="408194" algn="l" defTabSz="408194" rtl="0" eaLnBrk="1" latinLnBrk="0" hangingPunct="1">
      <a:defRPr sz="1100" kern="1200">
        <a:solidFill>
          <a:schemeClr val="tx1"/>
        </a:solidFill>
        <a:latin typeface="Arial"/>
        <a:ea typeface="+mn-ea"/>
        <a:cs typeface="+mn-cs"/>
      </a:defRPr>
    </a:lvl2pPr>
    <a:lvl3pPr marL="816388" algn="l" defTabSz="408194" rtl="0" eaLnBrk="1" latinLnBrk="0" hangingPunct="1">
      <a:defRPr sz="1100" kern="1200">
        <a:solidFill>
          <a:schemeClr val="tx1"/>
        </a:solidFill>
        <a:latin typeface="Arial"/>
        <a:ea typeface="+mn-ea"/>
        <a:cs typeface="+mn-cs"/>
      </a:defRPr>
    </a:lvl3pPr>
    <a:lvl4pPr marL="1224582" algn="l" defTabSz="408194" rtl="0" eaLnBrk="1" latinLnBrk="0" hangingPunct="1">
      <a:defRPr sz="1100" kern="1200">
        <a:solidFill>
          <a:schemeClr val="tx1"/>
        </a:solidFill>
        <a:latin typeface="Arial"/>
        <a:ea typeface="+mn-ea"/>
        <a:cs typeface="+mn-cs"/>
      </a:defRPr>
    </a:lvl4pPr>
    <a:lvl5pPr marL="1632776" algn="l" defTabSz="408194" rtl="0" eaLnBrk="1" latinLnBrk="0" hangingPunct="1">
      <a:defRPr sz="1100" kern="1200">
        <a:solidFill>
          <a:schemeClr val="tx1"/>
        </a:solidFill>
        <a:latin typeface="Arial"/>
        <a:ea typeface="+mn-ea"/>
        <a:cs typeface="+mn-cs"/>
      </a:defRPr>
    </a:lvl5pPr>
    <a:lvl6pPr marL="2040969" algn="l" defTabSz="408194" rtl="0" eaLnBrk="1" latinLnBrk="0" hangingPunct="1">
      <a:defRPr sz="1100" kern="1200">
        <a:solidFill>
          <a:schemeClr val="tx1"/>
        </a:solidFill>
        <a:latin typeface="+mn-lt"/>
        <a:ea typeface="+mn-ea"/>
        <a:cs typeface="+mn-cs"/>
      </a:defRPr>
    </a:lvl6pPr>
    <a:lvl7pPr marL="2449163" algn="l" defTabSz="408194" rtl="0" eaLnBrk="1" latinLnBrk="0" hangingPunct="1">
      <a:defRPr sz="1100" kern="1200">
        <a:solidFill>
          <a:schemeClr val="tx1"/>
        </a:solidFill>
        <a:latin typeface="+mn-lt"/>
        <a:ea typeface="+mn-ea"/>
        <a:cs typeface="+mn-cs"/>
      </a:defRPr>
    </a:lvl7pPr>
    <a:lvl8pPr marL="2857357" algn="l" defTabSz="408194" rtl="0" eaLnBrk="1" latinLnBrk="0" hangingPunct="1">
      <a:defRPr sz="1100" kern="1200">
        <a:solidFill>
          <a:schemeClr val="tx1"/>
        </a:solidFill>
        <a:latin typeface="+mn-lt"/>
        <a:ea typeface="+mn-ea"/>
        <a:cs typeface="+mn-cs"/>
      </a:defRPr>
    </a:lvl8pPr>
    <a:lvl9pPr marL="3265551" algn="l" defTabSz="40819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C3AE7-E7CD-3E40-8A99-1203D93D3F3D}" type="slidenum">
              <a:rPr lang="en-US" smtClean="0"/>
              <a:pPr/>
              <a:t>1</a:t>
            </a:fld>
            <a:endParaRPr lang="en-US" dirty="0"/>
          </a:p>
        </p:txBody>
      </p:sp>
    </p:spTree>
    <p:extLst>
      <p:ext uri="{BB962C8B-B14F-4D97-AF65-F5344CB8AC3E}">
        <p14:creationId xmlns:p14="http://schemas.microsoft.com/office/powerpoint/2010/main" val="43976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C3AE7-E7CD-3E40-8A99-1203D93D3F3D}" type="slidenum">
              <a:rPr lang="en-US" smtClean="0"/>
              <a:pPr/>
              <a:t>2</a:t>
            </a:fld>
            <a:endParaRPr lang="en-US" dirty="0"/>
          </a:p>
        </p:txBody>
      </p:sp>
    </p:spTree>
    <p:extLst>
      <p:ext uri="{BB962C8B-B14F-4D97-AF65-F5344CB8AC3E}">
        <p14:creationId xmlns:p14="http://schemas.microsoft.com/office/powerpoint/2010/main" val="335401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C3AE7-E7CD-3E40-8A99-1203D93D3F3D}" type="slidenum">
              <a:rPr lang="en-US" smtClean="0"/>
              <a:pPr/>
              <a:t>3</a:t>
            </a:fld>
            <a:endParaRPr lang="en-US" dirty="0"/>
          </a:p>
        </p:txBody>
      </p:sp>
    </p:spTree>
    <p:extLst>
      <p:ext uri="{BB962C8B-B14F-4D97-AF65-F5344CB8AC3E}">
        <p14:creationId xmlns:p14="http://schemas.microsoft.com/office/powerpoint/2010/main" val="282073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C3AE7-E7CD-3E40-8A99-1203D93D3F3D}" type="slidenum">
              <a:rPr lang="en-US" smtClean="0"/>
              <a:pPr/>
              <a:t>4</a:t>
            </a:fld>
            <a:endParaRPr lang="en-US"/>
          </a:p>
        </p:txBody>
      </p:sp>
    </p:spTree>
    <p:extLst>
      <p:ext uri="{BB962C8B-B14F-4D97-AF65-F5344CB8AC3E}">
        <p14:creationId xmlns:p14="http://schemas.microsoft.com/office/powerpoint/2010/main" val="47703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C3AE7-E7CD-3E40-8A99-1203D93D3F3D}" type="slidenum">
              <a:rPr lang="en-US" smtClean="0"/>
              <a:pPr/>
              <a:t>5</a:t>
            </a:fld>
            <a:endParaRPr lang="en-US"/>
          </a:p>
        </p:txBody>
      </p:sp>
    </p:spTree>
    <p:extLst>
      <p:ext uri="{BB962C8B-B14F-4D97-AF65-F5344CB8AC3E}">
        <p14:creationId xmlns:p14="http://schemas.microsoft.com/office/powerpoint/2010/main" val="412720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C3AE7-E7CD-3E40-8A99-1203D93D3F3D}" type="slidenum">
              <a:rPr lang="en-US" smtClean="0"/>
              <a:pPr/>
              <a:t>6</a:t>
            </a:fld>
            <a:endParaRPr lang="en-US"/>
          </a:p>
        </p:txBody>
      </p:sp>
    </p:spTree>
    <p:extLst>
      <p:ext uri="{BB962C8B-B14F-4D97-AF65-F5344CB8AC3E}">
        <p14:creationId xmlns:p14="http://schemas.microsoft.com/office/powerpoint/2010/main" val="211520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Graphic Blue">
    <p:spTree>
      <p:nvGrpSpPr>
        <p:cNvPr id="1" name=""/>
        <p:cNvGrpSpPr/>
        <p:nvPr/>
      </p:nvGrpSpPr>
      <p:grpSpPr>
        <a:xfrm>
          <a:off x="0" y="0"/>
          <a:ext cx="0" cy="0"/>
          <a:chOff x="0" y="0"/>
          <a:chExt cx="0" cy="0"/>
        </a:xfrm>
      </p:grpSpPr>
      <p:sp>
        <p:nvSpPr>
          <p:cNvPr id="15" name="Rectangle 14"/>
          <p:cNvSpPr/>
          <p:nvPr userDrawn="1"/>
        </p:nvSpPr>
        <p:spPr>
          <a:xfrm>
            <a:off x="0" y="999487"/>
            <a:ext cx="9144000" cy="2313432"/>
          </a:xfrm>
          <a:prstGeom prst="rect">
            <a:avLst/>
          </a:prstGeom>
          <a:gradFill flip="none" rotWithShape="1">
            <a:gsLst>
              <a:gs pos="30000">
                <a:schemeClr val="accent1"/>
              </a:gs>
              <a:gs pos="100000">
                <a:schemeClr val="accent2"/>
              </a:gs>
            </a:gsLst>
            <a:lin ang="18900000" scaled="0"/>
            <a:tileRect/>
          </a:gradFill>
          <a:ln>
            <a:noFill/>
          </a:ln>
          <a:effectLst/>
        </p:spPr>
        <p:style>
          <a:lnRef idx="2">
            <a:schemeClr val="accent1"/>
          </a:lnRef>
          <a:fillRef idx="0">
            <a:schemeClr val="accent1"/>
          </a:fillRef>
          <a:effectRef idx="1">
            <a:schemeClr val="accent1"/>
          </a:effectRef>
          <a:fontRef idx="minor">
            <a:schemeClr val="tx1"/>
          </a:fontRef>
        </p:style>
        <p:txBody>
          <a:bodyPr lIns="91440" tIns="45720" rIns="91440" bIns="45720" rtlCol="0" anchor="ctr"/>
          <a:lstStyle/>
          <a:p>
            <a:pPr algn="ctr"/>
            <a:endParaRPr lang="en-US" dirty="0"/>
          </a:p>
        </p:txBody>
      </p:sp>
      <p:pic>
        <p:nvPicPr>
          <p:cNvPr id="4" name="Picture 3" descr="WS_cover_powerpoint_viz_cover_white.png"/>
          <p:cNvPicPr>
            <a:picLocks noChangeAspect="1"/>
          </p:cNvPicPr>
          <p:nvPr userDrawn="1"/>
        </p:nvPicPr>
        <p:blipFill>
          <a:blip r:embed="rId2" cstate="print">
            <a:alphaModFix amt="64000"/>
            <a:extLst>
              <a:ext uri="{28A0092B-C50C-407E-A947-70E740481C1C}">
                <a14:useLocalDpi xmlns:a14="http://schemas.microsoft.com/office/drawing/2010/main"/>
              </a:ext>
            </a:extLst>
          </a:blip>
          <a:stretch>
            <a:fillRect/>
          </a:stretch>
        </p:blipFill>
        <p:spPr>
          <a:xfrm>
            <a:off x="0" y="1000249"/>
            <a:ext cx="9144000" cy="2312670"/>
          </a:xfrm>
          <a:prstGeom prst="rect">
            <a:avLst/>
          </a:prstGeom>
        </p:spPr>
      </p:pic>
      <p:sp>
        <p:nvSpPr>
          <p:cNvPr id="11" name="Title 1"/>
          <p:cNvSpPr>
            <a:spLocks noGrp="1"/>
          </p:cNvSpPr>
          <p:nvPr>
            <p:ph type="ctrTitle"/>
          </p:nvPr>
        </p:nvSpPr>
        <p:spPr bwMode="white">
          <a:xfrm>
            <a:off x="360046" y="1485900"/>
            <a:ext cx="8429625" cy="1456666"/>
          </a:xfrm>
        </p:spPr>
        <p:txBody>
          <a:bodyPr>
            <a:noAutofit/>
          </a:bodyPr>
          <a:lstStyle>
            <a:lvl1pPr>
              <a:lnSpc>
                <a:spcPct val="90000"/>
              </a:lnSpc>
              <a:defRPr sz="4000" b="0" i="0" baseline="0">
                <a:solidFill>
                  <a:schemeClr val="bg1"/>
                </a:solidFill>
                <a:latin typeface="+mn-lt"/>
                <a:cs typeface="Arial"/>
              </a:defRPr>
            </a:lvl1pPr>
          </a:lstStyle>
          <a:p>
            <a:r>
              <a:rPr lang="en-GB"/>
              <a:t>Click to edit Master title style</a:t>
            </a:r>
            <a:endParaRPr lang="en-US"/>
          </a:p>
        </p:txBody>
      </p:sp>
      <p:sp>
        <p:nvSpPr>
          <p:cNvPr id="12" name="Content Placeholder 4"/>
          <p:cNvSpPr>
            <a:spLocks noGrp="1"/>
          </p:cNvSpPr>
          <p:nvPr>
            <p:ph sz="quarter" idx="11" hasCustomPrompt="1"/>
          </p:nvPr>
        </p:nvSpPr>
        <p:spPr bwMode="white">
          <a:xfrm>
            <a:off x="360045" y="1182634"/>
            <a:ext cx="5026672" cy="235744"/>
          </a:xfrm>
        </p:spPr>
        <p:txBody>
          <a:bodyPr/>
          <a:lstStyle>
            <a:lvl1pPr marL="0" indent="0">
              <a:buNone/>
              <a:defRPr lang="en-US" sz="1400" kern="1200" baseline="0" dirty="0" smtClean="0">
                <a:solidFill>
                  <a:schemeClr val="bg1"/>
                </a:solidFill>
                <a:latin typeface="+mn-lt"/>
                <a:ea typeface="+mn-ea"/>
                <a:cs typeface="+mn-cs"/>
              </a:defRPr>
            </a:lvl1pPr>
            <a:lvl2pPr>
              <a:defRPr lang="en-US" sz="1100" kern="1200" dirty="0" smtClean="0">
                <a:solidFill>
                  <a:schemeClr val="bg1"/>
                </a:solidFill>
                <a:latin typeface="+mn-lt"/>
                <a:ea typeface="+mn-ea"/>
                <a:cs typeface="+mn-cs"/>
              </a:defRPr>
            </a:lvl2pPr>
            <a:lvl3pPr>
              <a:defRPr lang="en-US" sz="1100" kern="1200" dirty="0" smtClean="0">
                <a:solidFill>
                  <a:schemeClr val="bg1"/>
                </a:solidFill>
                <a:latin typeface="+mn-lt"/>
                <a:ea typeface="+mn-ea"/>
                <a:cs typeface="+mn-cs"/>
              </a:defRPr>
            </a:lvl3pPr>
            <a:lvl4pPr>
              <a:defRPr lang="en-US" sz="1100" kern="1200" dirty="0" smtClean="0">
                <a:solidFill>
                  <a:schemeClr val="bg1"/>
                </a:solidFill>
                <a:latin typeface="+mn-lt"/>
                <a:ea typeface="+mn-ea"/>
                <a:cs typeface="+mn-cs"/>
              </a:defRPr>
            </a:lvl4pPr>
            <a:lvl5pPr>
              <a:defRPr lang="en-US" sz="1100" kern="1200" dirty="0" smtClean="0">
                <a:solidFill>
                  <a:schemeClr val="bg1"/>
                </a:solidFill>
                <a:latin typeface="+mn-lt"/>
                <a:ea typeface="+mn-ea"/>
                <a:cs typeface="+mn-cs"/>
              </a:defRPr>
            </a:lvl5pPr>
          </a:lstStyle>
          <a:p>
            <a:pPr lvl="0"/>
            <a:r>
              <a:rPr lang="en-US"/>
              <a:t>Month Date, Year or sub-headline</a:t>
            </a:r>
          </a:p>
        </p:txBody>
      </p:sp>
      <p:pic>
        <p:nvPicPr>
          <p:cNvPr id="9" name="Picture 8" descr="exmo_red.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0766" y="318304"/>
            <a:ext cx="1938905" cy="388620"/>
          </a:xfrm>
          <a:prstGeom prst="rect">
            <a:avLst/>
          </a:prstGeom>
        </p:spPr>
      </p:pic>
      <p:sp>
        <p:nvSpPr>
          <p:cNvPr id="14" name="Content Placeholder 4"/>
          <p:cNvSpPr>
            <a:spLocks noGrp="1"/>
          </p:cNvSpPr>
          <p:nvPr>
            <p:ph sz="quarter" idx="12" hasCustomPrompt="1"/>
          </p:nvPr>
        </p:nvSpPr>
        <p:spPr bwMode="white">
          <a:xfrm>
            <a:off x="360045" y="303544"/>
            <a:ext cx="5026672" cy="235744"/>
          </a:xfrm>
          <a:noFill/>
          <a:ln>
            <a:noFill/>
          </a:ln>
        </p:spPr>
        <p:txBody>
          <a:bodyPr vert="horz" wrap="square" lIns="0" tIns="0" rIns="0" bIns="0" numCol="1" anchor="t" anchorCtr="0" compatLnSpc="1">
            <a:prstTxWarp prst="textNoShape">
              <a:avLst/>
            </a:prstTxWarp>
          </a:bodyPr>
          <a:lstStyle>
            <a:lvl1pPr marL="0" indent="0">
              <a:buNone/>
              <a:defRPr lang="en-US" sz="1100" dirty="0" smtClean="0">
                <a:solidFill>
                  <a:schemeClr val="tx1"/>
                </a:solidFill>
                <a:ea typeface="+mn-ea"/>
                <a:cs typeface="+mn-cs"/>
              </a:defRPr>
            </a:lvl1pPr>
          </a:lstStyle>
          <a:p>
            <a:r>
              <a:rPr lang="en-US" sz="1100">
                <a:solidFill>
                  <a:schemeClr val="tx1">
                    <a:lumMod val="50000"/>
                    <a:lumOff val="50000"/>
                  </a:schemeClr>
                </a:solidFill>
              </a:rPr>
              <a:t>Extra copy line separated by two spaces, no comma </a:t>
            </a:r>
            <a:r>
              <a:rPr lang="en-US" sz="1100">
                <a:solidFill>
                  <a:srgbClr val="7F7F7F"/>
                </a:solidFill>
              </a:rPr>
              <a:t>(optional)</a:t>
            </a:r>
          </a:p>
        </p:txBody>
      </p:sp>
      <p:sp>
        <p:nvSpPr>
          <p:cNvPr id="16" name="Content Placeholder 4"/>
          <p:cNvSpPr>
            <a:spLocks noGrp="1"/>
          </p:cNvSpPr>
          <p:nvPr>
            <p:ph sz="quarter" idx="13" hasCustomPrompt="1"/>
          </p:nvPr>
        </p:nvSpPr>
        <p:spPr bwMode="white">
          <a:xfrm>
            <a:off x="360045" y="3575345"/>
            <a:ext cx="5026672" cy="559098"/>
          </a:xfrm>
          <a:noFill/>
          <a:ln>
            <a:noFill/>
          </a:ln>
        </p:spPr>
        <p:txBody>
          <a:bodyPr vert="horz" wrap="square" lIns="0" tIns="0" rIns="0" bIns="0" numCol="1" anchor="t" anchorCtr="0" compatLnSpc="1">
            <a:prstTxWarp prst="textNoShape">
              <a:avLst/>
            </a:prstTxWarp>
          </a:bodyPr>
          <a:lstStyle>
            <a:lvl1pPr marL="0" indent="0">
              <a:buNone/>
              <a:defRPr lang="en-US" sz="1100" dirty="0" smtClean="0">
                <a:solidFill>
                  <a:schemeClr val="tx1">
                    <a:lumMod val="50000"/>
                    <a:lumOff val="50000"/>
                  </a:schemeClr>
                </a:solidFill>
                <a:ea typeface="+mn-ea"/>
                <a:cs typeface="+mn-cs"/>
              </a:defRPr>
            </a:lvl1pPr>
          </a:lstStyle>
          <a:p>
            <a:pPr>
              <a:lnSpc>
                <a:spcPct val="110000"/>
              </a:lnSpc>
            </a:pPr>
            <a:r>
              <a:rPr lang="en-US" sz="1100">
                <a:solidFill>
                  <a:srgbClr val="7F7F7F"/>
                </a:solidFill>
              </a:rPr>
              <a:t>Presenter name (optional)</a:t>
            </a:r>
          </a:p>
          <a:p>
            <a:r>
              <a:rPr lang="en-US" sz="1100">
                <a:solidFill>
                  <a:srgbClr val="7F7F7F"/>
                </a:solidFill>
              </a:rPr>
              <a:t>Title (optional)</a:t>
            </a:r>
          </a:p>
          <a:p>
            <a:r>
              <a:rPr lang="en-US" sz="1100">
                <a:solidFill>
                  <a:srgbClr val="7F7F7F"/>
                </a:solidFill>
              </a:rPr>
              <a:t>Location (optional)</a:t>
            </a:r>
          </a:p>
        </p:txBody>
      </p:sp>
      <p:pic>
        <p:nvPicPr>
          <p:cNvPr id="19" name="Picture 18" descr="exmo_elh_tm_w.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9064" y="2927814"/>
            <a:ext cx="1527048" cy="276448"/>
          </a:xfrm>
          <a:prstGeom prst="rect">
            <a:avLst/>
          </a:prstGeom>
        </p:spPr>
      </p:pic>
      <p:sp>
        <p:nvSpPr>
          <p:cNvPr id="13" name="Footer Placeholder 2"/>
          <p:cNvSpPr>
            <a:spLocks noGrp="1"/>
          </p:cNvSpPr>
          <p:nvPr>
            <p:ph type="ftr" sz="quarter" idx="3"/>
          </p:nvPr>
        </p:nvSpPr>
        <p:spPr>
          <a:xfrm>
            <a:off x="7477441" y="4768455"/>
            <a:ext cx="1312230" cy="228600"/>
          </a:xfrm>
          <a:prstGeom prst="rect">
            <a:avLst/>
          </a:prstGeom>
          <a:noFill/>
          <a:ln>
            <a:noFill/>
          </a:ln>
        </p:spPr>
        <p:txBody>
          <a:bodyPr lIns="0" tIns="0" rIns="0" bIns="0" anchor="b"/>
          <a:lstStyle>
            <a:lvl1pPr>
              <a:defRPr lang="en-US" sz="700">
                <a:latin typeface="+mn-lt"/>
                <a:ea typeface="Arial"/>
                <a:cs typeface="Arial" charset="0"/>
              </a:defRPr>
            </a:lvl1pPr>
          </a:lstStyle>
          <a:p>
            <a:pPr algn="r"/>
            <a:r>
              <a:rPr lang="en-US" dirty="0"/>
              <a:t>Proprietary</a:t>
            </a:r>
          </a:p>
        </p:txBody>
      </p:sp>
    </p:spTree>
    <p:extLst>
      <p:ext uri="{BB962C8B-B14F-4D97-AF65-F5344CB8AC3E}">
        <p14:creationId xmlns:p14="http://schemas.microsoft.com/office/powerpoint/2010/main" val="346264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6BCEAF00-35EE-2349-AC37-D94588E1CC52}" type="slidenum">
              <a:rPr lang="en-US" smtClean="0"/>
              <a:pPr algn="r"/>
              <a:t>‹#›</a:t>
            </a:fld>
            <a:endParaRPr lang="en-US" dirty="0"/>
          </a:p>
        </p:txBody>
      </p:sp>
      <p:sp>
        <p:nvSpPr>
          <p:cNvPr id="3" name="Footer Placeholder 2"/>
          <p:cNvSpPr>
            <a:spLocks noGrp="1"/>
          </p:cNvSpPr>
          <p:nvPr>
            <p:ph type="ftr" sz="quarter" idx="11"/>
          </p:nvPr>
        </p:nvSpPr>
        <p:spPr/>
        <p:txBody>
          <a:bodyPr/>
          <a:lstStyle/>
          <a:p>
            <a:pPr algn="r"/>
            <a:r>
              <a:rPr lang="en-US" dirty="0"/>
              <a:t>Proprietary</a:t>
            </a:r>
          </a:p>
        </p:txBody>
      </p:sp>
    </p:spTree>
    <p:extLst>
      <p:ext uri="{BB962C8B-B14F-4D97-AF65-F5344CB8AC3E}">
        <p14:creationId xmlns:p14="http://schemas.microsoft.com/office/powerpoint/2010/main" val="392289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3" name="Picture 2" descr="exmo_red.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38700" y="2144168"/>
            <a:ext cx="4266600" cy="855166"/>
          </a:xfrm>
          <a:prstGeom prst="rect">
            <a:avLst/>
          </a:prstGeom>
        </p:spPr>
      </p:pic>
    </p:spTree>
    <p:extLst>
      <p:ext uri="{BB962C8B-B14F-4D97-AF65-F5344CB8AC3E}">
        <p14:creationId xmlns:p14="http://schemas.microsoft.com/office/powerpoint/2010/main" val="1440733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toid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57189" y="1289305"/>
            <a:ext cx="8429625" cy="1642871"/>
          </a:xfrm>
        </p:spPr>
        <p:txBody>
          <a:bodyPr anchor="b">
            <a:noAutofit/>
          </a:bodyPr>
          <a:lstStyle>
            <a:lvl1pPr>
              <a:lnSpc>
                <a:spcPct val="90000"/>
              </a:lnSpc>
              <a:defRPr sz="11600" b="0" i="0" baseline="0">
                <a:solidFill>
                  <a:schemeClr val="bg1"/>
                </a:solidFill>
                <a:latin typeface="Arial"/>
                <a:cs typeface="Arial"/>
              </a:defRPr>
            </a:lvl1pPr>
          </a:lstStyle>
          <a:p>
            <a:r>
              <a:rPr lang="en-US"/>
              <a:t>Data</a:t>
            </a:r>
          </a:p>
        </p:txBody>
      </p:sp>
      <p:sp>
        <p:nvSpPr>
          <p:cNvPr id="12" name="Content Placeholder 4"/>
          <p:cNvSpPr>
            <a:spLocks noGrp="1"/>
          </p:cNvSpPr>
          <p:nvPr>
            <p:ph sz="quarter" idx="11"/>
          </p:nvPr>
        </p:nvSpPr>
        <p:spPr>
          <a:xfrm>
            <a:off x="357189" y="2817495"/>
            <a:ext cx="8429625" cy="1371600"/>
          </a:xfrm>
        </p:spPr>
        <p:txBody>
          <a:bodyPr/>
          <a:lstStyle>
            <a:lvl1pPr marL="0" indent="0">
              <a:lnSpc>
                <a:spcPct val="90000"/>
              </a:lnSpc>
              <a:buNone/>
              <a:defRPr lang="en-US" sz="3200" kern="1200" dirty="0" smtClean="0">
                <a:solidFill>
                  <a:schemeClr val="bg1"/>
                </a:solidFill>
                <a:latin typeface="+mn-lt"/>
                <a:ea typeface="+mn-ea"/>
                <a:cs typeface="+mn-cs"/>
              </a:defRPr>
            </a:lvl1pPr>
            <a:lvl2pPr>
              <a:defRPr lang="en-US" sz="1100" kern="1200" dirty="0" smtClean="0">
                <a:solidFill>
                  <a:schemeClr val="bg1"/>
                </a:solidFill>
                <a:latin typeface="+mn-lt"/>
                <a:ea typeface="+mn-ea"/>
                <a:cs typeface="+mn-cs"/>
              </a:defRPr>
            </a:lvl2pPr>
            <a:lvl3pPr>
              <a:defRPr lang="en-US" sz="1100" kern="1200" dirty="0" smtClean="0">
                <a:solidFill>
                  <a:schemeClr val="bg1"/>
                </a:solidFill>
                <a:latin typeface="+mn-lt"/>
                <a:ea typeface="+mn-ea"/>
                <a:cs typeface="+mn-cs"/>
              </a:defRPr>
            </a:lvl3pPr>
            <a:lvl4pPr>
              <a:defRPr lang="en-US" sz="1100" kern="1200" dirty="0" smtClean="0">
                <a:solidFill>
                  <a:schemeClr val="bg1"/>
                </a:solidFill>
                <a:latin typeface="+mn-lt"/>
                <a:ea typeface="+mn-ea"/>
                <a:cs typeface="+mn-cs"/>
              </a:defRPr>
            </a:lvl4pPr>
            <a:lvl5pPr>
              <a:defRPr lang="en-US" sz="1100" kern="1200" dirty="0" smtClean="0">
                <a:solidFill>
                  <a:schemeClr val="bg1"/>
                </a:solidFill>
                <a:latin typeface="+mn-lt"/>
                <a:ea typeface="+mn-ea"/>
                <a:cs typeface="+mn-cs"/>
              </a:defRPr>
            </a:lvl5pPr>
          </a:lstStyle>
          <a:p>
            <a:pPr lvl="0"/>
            <a:r>
              <a:rPr lang="en-GB"/>
              <a:t>Click to edit Master text styles</a:t>
            </a:r>
          </a:p>
        </p:txBody>
      </p:sp>
    </p:spTree>
    <p:extLst>
      <p:ext uri="{BB962C8B-B14F-4D97-AF65-F5344CB8AC3E}">
        <p14:creationId xmlns:p14="http://schemas.microsoft.com/office/powerpoint/2010/main" val="3976568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toid Whit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60046" y="1289305"/>
            <a:ext cx="8429625" cy="1642871"/>
          </a:xfrm>
        </p:spPr>
        <p:txBody>
          <a:bodyPr anchor="b">
            <a:noAutofit/>
          </a:bodyPr>
          <a:lstStyle>
            <a:lvl1pPr>
              <a:lnSpc>
                <a:spcPct val="90000"/>
              </a:lnSpc>
              <a:defRPr sz="11600" b="0" i="0" baseline="0">
                <a:solidFill>
                  <a:schemeClr val="accent2"/>
                </a:solidFill>
                <a:latin typeface="Arial"/>
                <a:cs typeface="Arial"/>
              </a:defRPr>
            </a:lvl1pPr>
          </a:lstStyle>
          <a:p>
            <a:r>
              <a:rPr lang="en-US"/>
              <a:t>Data</a:t>
            </a:r>
          </a:p>
        </p:txBody>
      </p:sp>
      <p:sp>
        <p:nvSpPr>
          <p:cNvPr id="12" name="Content Placeholder 4"/>
          <p:cNvSpPr>
            <a:spLocks noGrp="1"/>
          </p:cNvSpPr>
          <p:nvPr>
            <p:ph sz="quarter" idx="11"/>
          </p:nvPr>
        </p:nvSpPr>
        <p:spPr>
          <a:xfrm>
            <a:off x="360044" y="2817495"/>
            <a:ext cx="8429625" cy="1371600"/>
          </a:xfrm>
        </p:spPr>
        <p:txBody>
          <a:bodyPr/>
          <a:lstStyle>
            <a:lvl1pPr marL="0" indent="0">
              <a:lnSpc>
                <a:spcPct val="90000"/>
              </a:lnSpc>
              <a:buNone/>
              <a:defRPr lang="en-US" sz="3200" kern="1200" dirty="0" smtClean="0">
                <a:solidFill>
                  <a:schemeClr val="accent2"/>
                </a:solidFill>
                <a:latin typeface="+mn-lt"/>
                <a:ea typeface="+mn-ea"/>
                <a:cs typeface="+mn-cs"/>
              </a:defRPr>
            </a:lvl1pPr>
            <a:lvl2pPr>
              <a:defRPr lang="en-US" sz="1100" kern="1200" dirty="0" smtClean="0">
                <a:solidFill>
                  <a:schemeClr val="bg1"/>
                </a:solidFill>
                <a:latin typeface="+mn-lt"/>
                <a:ea typeface="+mn-ea"/>
                <a:cs typeface="+mn-cs"/>
              </a:defRPr>
            </a:lvl2pPr>
            <a:lvl3pPr>
              <a:defRPr lang="en-US" sz="1100" kern="1200" dirty="0" smtClean="0">
                <a:solidFill>
                  <a:schemeClr val="bg1"/>
                </a:solidFill>
                <a:latin typeface="+mn-lt"/>
                <a:ea typeface="+mn-ea"/>
                <a:cs typeface="+mn-cs"/>
              </a:defRPr>
            </a:lvl3pPr>
            <a:lvl4pPr>
              <a:defRPr lang="en-US" sz="1100" kern="1200" dirty="0" smtClean="0">
                <a:solidFill>
                  <a:schemeClr val="bg1"/>
                </a:solidFill>
                <a:latin typeface="+mn-lt"/>
                <a:ea typeface="+mn-ea"/>
                <a:cs typeface="+mn-cs"/>
              </a:defRPr>
            </a:lvl4pPr>
            <a:lvl5pPr>
              <a:defRPr lang="en-US" sz="1100" kern="1200" dirty="0" smtClean="0">
                <a:solidFill>
                  <a:schemeClr val="bg1"/>
                </a:solidFill>
                <a:latin typeface="+mn-lt"/>
                <a:ea typeface="+mn-ea"/>
                <a:cs typeface="+mn-cs"/>
              </a:defRPr>
            </a:lvl5pPr>
          </a:lstStyle>
          <a:p>
            <a:pPr lvl="0"/>
            <a:r>
              <a:rPr lang="en-GB"/>
              <a:t>Click to edit Master text styles</a:t>
            </a:r>
          </a:p>
        </p:txBody>
      </p:sp>
      <p:sp>
        <p:nvSpPr>
          <p:cNvPr id="2" name="Slide Number Placeholder 1"/>
          <p:cNvSpPr>
            <a:spLocks noGrp="1"/>
          </p:cNvSpPr>
          <p:nvPr>
            <p:ph type="sldNum" sz="quarter" idx="12"/>
          </p:nvPr>
        </p:nvSpPr>
        <p:spPr/>
        <p:txBody>
          <a:bodyPr/>
          <a:lstStyle/>
          <a:p>
            <a:pPr algn="r"/>
            <a:fld id="{6BCEAF00-35EE-2349-AC37-D94588E1CC52}" type="slidenum">
              <a:rPr lang="en-US" smtClean="0"/>
              <a:pPr algn="r"/>
              <a:t>‹#›</a:t>
            </a:fld>
            <a:endParaRPr lang="en-US" dirty="0"/>
          </a:p>
        </p:txBody>
      </p:sp>
      <p:sp>
        <p:nvSpPr>
          <p:cNvPr id="3" name="Footer Placeholder 2"/>
          <p:cNvSpPr>
            <a:spLocks noGrp="1"/>
          </p:cNvSpPr>
          <p:nvPr>
            <p:ph type="ftr" sz="quarter" idx="13"/>
          </p:nvPr>
        </p:nvSpPr>
        <p:spPr/>
        <p:txBody>
          <a:bodyPr/>
          <a:lstStyle/>
          <a:p>
            <a:pPr algn="r"/>
            <a:r>
              <a:rPr lang="en-US" dirty="0"/>
              <a:t>Proprietary</a:t>
            </a:r>
          </a:p>
        </p:txBody>
      </p:sp>
    </p:spTree>
    <p:extLst>
      <p:ext uri="{BB962C8B-B14F-4D97-AF65-F5344CB8AC3E}">
        <p14:creationId xmlns:p14="http://schemas.microsoft.com/office/powerpoint/2010/main" val="1195600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Factoids White">
    <p:spTree>
      <p:nvGrpSpPr>
        <p:cNvPr id="1" name=""/>
        <p:cNvGrpSpPr/>
        <p:nvPr/>
      </p:nvGrpSpPr>
      <p:grpSpPr>
        <a:xfrm>
          <a:off x="0" y="0"/>
          <a:ext cx="0" cy="0"/>
          <a:chOff x="0" y="0"/>
          <a:chExt cx="0" cy="0"/>
        </a:xfrm>
      </p:grpSpPr>
      <p:sp>
        <p:nvSpPr>
          <p:cNvPr id="6" name="Content Placeholder 4"/>
          <p:cNvSpPr>
            <a:spLocks noGrp="1"/>
          </p:cNvSpPr>
          <p:nvPr>
            <p:ph sz="quarter" idx="13" hasCustomPrompt="1"/>
          </p:nvPr>
        </p:nvSpPr>
        <p:spPr>
          <a:xfrm>
            <a:off x="5099050" y="1314576"/>
            <a:ext cx="3653684" cy="1371600"/>
          </a:xfrm>
          <a:noFill/>
          <a:ln>
            <a:noFill/>
          </a:ln>
        </p:spPr>
        <p:txBody>
          <a:bodyPr vert="horz" wrap="square" lIns="0" tIns="0" rIns="0" bIns="0" numCol="1" anchor="t" anchorCtr="0" compatLnSpc="1">
            <a:prstTxWarp prst="textNoShape">
              <a:avLst/>
            </a:prstTxWarp>
            <a:noAutofit/>
          </a:bodyPr>
          <a:lstStyle>
            <a:lvl1pPr marL="0" indent="0">
              <a:lnSpc>
                <a:spcPct val="90000"/>
              </a:lnSpc>
              <a:buNone/>
              <a:defRPr lang="en-US" sz="11600" b="0" i="0" baseline="0" dirty="0" smtClean="0">
                <a:solidFill>
                  <a:srgbClr val="00A3E0"/>
                </a:solidFill>
                <a:latin typeface="Arial"/>
                <a:cs typeface="Arial"/>
              </a:defRPr>
            </a:lvl1pPr>
          </a:lstStyle>
          <a:p>
            <a:pPr lvl="0">
              <a:lnSpc>
                <a:spcPct val="90000"/>
              </a:lnSpc>
            </a:pPr>
            <a:r>
              <a:rPr lang="en-US"/>
              <a:t>Data</a:t>
            </a:r>
          </a:p>
        </p:txBody>
      </p:sp>
      <p:sp>
        <p:nvSpPr>
          <p:cNvPr id="7" name="Content Placeholder 4"/>
          <p:cNvSpPr>
            <a:spLocks noGrp="1"/>
          </p:cNvSpPr>
          <p:nvPr>
            <p:ph sz="quarter" idx="14" hasCustomPrompt="1"/>
          </p:nvPr>
        </p:nvSpPr>
        <p:spPr>
          <a:xfrm>
            <a:off x="360045" y="1314576"/>
            <a:ext cx="3653684" cy="1371600"/>
          </a:xfrm>
          <a:noFill/>
          <a:ln>
            <a:noFill/>
          </a:ln>
        </p:spPr>
        <p:txBody>
          <a:bodyPr vert="horz" wrap="square" lIns="0" tIns="0" rIns="0" bIns="0" numCol="1" anchor="t" anchorCtr="0" compatLnSpc="1">
            <a:prstTxWarp prst="textNoShape">
              <a:avLst/>
            </a:prstTxWarp>
          </a:bodyPr>
          <a:lstStyle>
            <a:lvl1pPr marL="0" indent="0">
              <a:lnSpc>
                <a:spcPct val="90000"/>
              </a:lnSpc>
              <a:buNone/>
              <a:defRPr lang="en-US" sz="11600" dirty="0" smtClean="0">
                <a:solidFill>
                  <a:schemeClr val="accent1"/>
                </a:solidFill>
                <a:latin typeface="Arial"/>
                <a:cs typeface="Arial"/>
              </a:defRPr>
            </a:lvl1pPr>
          </a:lstStyle>
          <a:p>
            <a:pPr lvl="0"/>
            <a:r>
              <a:rPr lang="en-US"/>
              <a:t>Data</a:t>
            </a:r>
          </a:p>
        </p:txBody>
      </p:sp>
      <p:sp>
        <p:nvSpPr>
          <p:cNvPr id="12" name="Content Placeholder 4"/>
          <p:cNvSpPr>
            <a:spLocks noGrp="1"/>
          </p:cNvSpPr>
          <p:nvPr>
            <p:ph sz="quarter" idx="11"/>
          </p:nvPr>
        </p:nvSpPr>
        <p:spPr>
          <a:xfrm>
            <a:off x="360045" y="2798898"/>
            <a:ext cx="3653684" cy="1371600"/>
          </a:xfrm>
        </p:spPr>
        <p:txBody>
          <a:bodyPr/>
          <a:lstStyle>
            <a:lvl1pPr marL="0" indent="0">
              <a:lnSpc>
                <a:spcPct val="90000"/>
              </a:lnSpc>
              <a:buNone/>
              <a:defRPr lang="en-US" sz="2600" kern="1200" dirty="0" smtClean="0">
                <a:solidFill>
                  <a:schemeClr val="accent1"/>
                </a:solidFill>
                <a:latin typeface="+mn-lt"/>
                <a:ea typeface="+mn-ea"/>
                <a:cs typeface="+mn-cs"/>
              </a:defRPr>
            </a:lvl1pPr>
            <a:lvl2pPr>
              <a:defRPr lang="en-US" sz="1100" kern="1200" dirty="0" smtClean="0">
                <a:solidFill>
                  <a:schemeClr val="bg1"/>
                </a:solidFill>
                <a:latin typeface="+mn-lt"/>
                <a:ea typeface="+mn-ea"/>
                <a:cs typeface="+mn-cs"/>
              </a:defRPr>
            </a:lvl2pPr>
            <a:lvl3pPr>
              <a:defRPr lang="en-US" sz="1100" kern="1200" dirty="0" smtClean="0">
                <a:solidFill>
                  <a:schemeClr val="bg1"/>
                </a:solidFill>
                <a:latin typeface="+mn-lt"/>
                <a:ea typeface="+mn-ea"/>
                <a:cs typeface="+mn-cs"/>
              </a:defRPr>
            </a:lvl3pPr>
            <a:lvl4pPr>
              <a:defRPr lang="en-US" sz="1100" kern="1200" dirty="0" smtClean="0">
                <a:solidFill>
                  <a:schemeClr val="bg1"/>
                </a:solidFill>
                <a:latin typeface="+mn-lt"/>
                <a:ea typeface="+mn-ea"/>
                <a:cs typeface="+mn-cs"/>
              </a:defRPr>
            </a:lvl4pPr>
            <a:lvl5pPr>
              <a:defRPr lang="en-US" sz="1100" kern="1200" dirty="0" smtClean="0">
                <a:solidFill>
                  <a:schemeClr val="bg1"/>
                </a:solidFill>
                <a:latin typeface="+mn-lt"/>
                <a:ea typeface="+mn-ea"/>
                <a:cs typeface="+mn-cs"/>
              </a:defRPr>
            </a:lvl5pPr>
          </a:lstStyle>
          <a:p>
            <a:pPr lvl="0"/>
            <a:r>
              <a:rPr lang="en-GB"/>
              <a:t>Click to edit Master text styles</a:t>
            </a:r>
          </a:p>
        </p:txBody>
      </p:sp>
      <p:sp>
        <p:nvSpPr>
          <p:cNvPr id="5" name="Content Placeholder 4"/>
          <p:cNvSpPr>
            <a:spLocks noGrp="1"/>
          </p:cNvSpPr>
          <p:nvPr>
            <p:ph sz="quarter" idx="12"/>
          </p:nvPr>
        </p:nvSpPr>
        <p:spPr>
          <a:xfrm>
            <a:off x="5099050" y="2798898"/>
            <a:ext cx="3653684" cy="1371600"/>
          </a:xfrm>
        </p:spPr>
        <p:txBody>
          <a:bodyPr/>
          <a:lstStyle>
            <a:lvl1pPr marL="0" indent="0">
              <a:lnSpc>
                <a:spcPct val="90000"/>
              </a:lnSpc>
              <a:buNone/>
              <a:defRPr lang="en-US" sz="2600" kern="1200" dirty="0" smtClean="0">
                <a:solidFill>
                  <a:srgbClr val="00A3E0"/>
                </a:solidFill>
                <a:latin typeface="+mn-lt"/>
                <a:ea typeface="+mn-ea"/>
                <a:cs typeface="+mn-cs"/>
              </a:defRPr>
            </a:lvl1pPr>
            <a:lvl2pPr>
              <a:defRPr lang="en-US" sz="1100" kern="1200" dirty="0" smtClean="0">
                <a:solidFill>
                  <a:schemeClr val="bg1"/>
                </a:solidFill>
                <a:latin typeface="+mn-lt"/>
                <a:ea typeface="+mn-ea"/>
                <a:cs typeface="+mn-cs"/>
              </a:defRPr>
            </a:lvl2pPr>
            <a:lvl3pPr>
              <a:defRPr lang="en-US" sz="1100" kern="1200" dirty="0" smtClean="0">
                <a:solidFill>
                  <a:schemeClr val="bg1"/>
                </a:solidFill>
                <a:latin typeface="+mn-lt"/>
                <a:ea typeface="+mn-ea"/>
                <a:cs typeface="+mn-cs"/>
              </a:defRPr>
            </a:lvl3pPr>
            <a:lvl4pPr>
              <a:defRPr lang="en-US" sz="1100" kern="1200" dirty="0" smtClean="0">
                <a:solidFill>
                  <a:schemeClr val="bg1"/>
                </a:solidFill>
                <a:latin typeface="+mn-lt"/>
                <a:ea typeface="+mn-ea"/>
                <a:cs typeface="+mn-cs"/>
              </a:defRPr>
            </a:lvl4pPr>
            <a:lvl5pPr>
              <a:defRPr lang="en-US" sz="1100" kern="1200" dirty="0" smtClean="0">
                <a:solidFill>
                  <a:schemeClr val="bg1"/>
                </a:solidFill>
                <a:latin typeface="+mn-lt"/>
                <a:ea typeface="+mn-ea"/>
                <a:cs typeface="+mn-cs"/>
              </a:defRPr>
            </a:lvl5pPr>
          </a:lstStyle>
          <a:p>
            <a:pPr lvl="0"/>
            <a:r>
              <a:rPr lang="en-GB"/>
              <a:t>Click to edit Master text styles</a:t>
            </a:r>
          </a:p>
        </p:txBody>
      </p:sp>
      <p:sp>
        <p:nvSpPr>
          <p:cNvPr id="2" name="Slide Number Placeholder 1"/>
          <p:cNvSpPr>
            <a:spLocks noGrp="1"/>
          </p:cNvSpPr>
          <p:nvPr>
            <p:ph type="sldNum" sz="quarter" idx="15"/>
          </p:nvPr>
        </p:nvSpPr>
        <p:spPr/>
        <p:txBody>
          <a:bodyPr/>
          <a:lstStyle/>
          <a:p>
            <a:pPr algn="r"/>
            <a:fld id="{6BCEAF00-35EE-2349-AC37-D94588E1CC52}" type="slidenum">
              <a:rPr lang="en-US" smtClean="0"/>
              <a:pPr algn="r"/>
              <a:t>‹#›</a:t>
            </a:fld>
            <a:endParaRPr lang="en-US" dirty="0"/>
          </a:p>
        </p:txBody>
      </p:sp>
      <p:sp>
        <p:nvSpPr>
          <p:cNvPr id="3" name="Footer Placeholder 2"/>
          <p:cNvSpPr>
            <a:spLocks noGrp="1"/>
          </p:cNvSpPr>
          <p:nvPr>
            <p:ph type="ftr" sz="quarter" idx="16"/>
          </p:nvPr>
        </p:nvSpPr>
        <p:spPr/>
        <p:txBody>
          <a:bodyPr/>
          <a:lstStyle/>
          <a:p>
            <a:pPr algn="r"/>
            <a:r>
              <a:rPr lang="en-US" dirty="0"/>
              <a:t>Proprietary</a:t>
            </a:r>
          </a:p>
        </p:txBody>
      </p:sp>
    </p:spTree>
    <p:extLst>
      <p:ext uri="{BB962C8B-B14F-4D97-AF65-F5344CB8AC3E}">
        <p14:creationId xmlns:p14="http://schemas.microsoft.com/office/powerpoint/2010/main" val="118481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Text Black">
    <p:spTree>
      <p:nvGrpSpPr>
        <p:cNvPr id="1" name=""/>
        <p:cNvGrpSpPr/>
        <p:nvPr/>
      </p:nvGrpSpPr>
      <p:grpSpPr>
        <a:xfrm>
          <a:off x="0" y="0"/>
          <a:ext cx="0" cy="0"/>
          <a:chOff x="0" y="0"/>
          <a:chExt cx="0" cy="0"/>
        </a:xfrm>
      </p:grpSpPr>
      <p:sp>
        <p:nvSpPr>
          <p:cNvPr id="4" name="Title 3"/>
          <p:cNvSpPr>
            <a:spLocks noGrp="1"/>
          </p:cNvSpPr>
          <p:nvPr>
            <p:ph type="ctrTitle"/>
          </p:nvPr>
        </p:nvSpPr>
        <p:spPr>
          <a:xfrm>
            <a:off x="360046" y="857250"/>
            <a:ext cx="8429625" cy="3429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5500" b="0" baseline="0" dirty="0">
                <a:solidFill>
                  <a:srgbClr val="000000"/>
                </a:solidFill>
              </a:defRPr>
            </a:lvl1pPr>
          </a:lstStyle>
          <a:p>
            <a:pPr lvl="0">
              <a:lnSpc>
                <a:spcPct val="90000"/>
              </a:lnSpc>
            </a:pPr>
            <a:r>
              <a:rPr lang="en-GB"/>
              <a:t>Click to edit Master title style</a:t>
            </a:r>
            <a:endParaRPr lang="en-US"/>
          </a:p>
        </p:txBody>
      </p:sp>
      <p:sp>
        <p:nvSpPr>
          <p:cNvPr id="2" name="Slide Number Placeholder 1"/>
          <p:cNvSpPr>
            <a:spLocks noGrp="1"/>
          </p:cNvSpPr>
          <p:nvPr>
            <p:ph type="sldNum" sz="quarter" idx="10"/>
          </p:nvPr>
        </p:nvSpPr>
        <p:spPr/>
        <p:txBody>
          <a:bodyPr/>
          <a:lstStyle/>
          <a:p>
            <a:pPr algn="r"/>
            <a:fld id="{6BCEAF00-35EE-2349-AC37-D94588E1CC52}" type="slidenum">
              <a:rPr lang="en-US" smtClean="0"/>
              <a:pPr algn="r"/>
              <a:t>‹#›</a:t>
            </a:fld>
            <a:endParaRPr lang="en-US" dirty="0"/>
          </a:p>
        </p:txBody>
      </p:sp>
      <p:sp>
        <p:nvSpPr>
          <p:cNvPr id="3" name="Footer Placeholder 2"/>
          <p:cNvSpPr>
            <a:spLocks noGrp="1"/>
          </p:cNvSpPr>
          <p:nvPr>
            <p:ph type="ftr" sz="quarter" idx="11"/>
          </p:nvPr>
        </p:nvSpPr>
        <p:spPr/>
        <p:txBody>
          <a:bodyPr/>
          <a:lstStyle/>
          <a:p>
            <a:pPr algn="r"/>
            <a:r>
              <a:rPr lang="en-US" dirty="0"/>
              <a:t>Proprietary</a:t>
            </a:r>
          </a:p>
        </p:txBody>
      </p:sp>
    </p:spTree>
    <p:extLst>
      <p:ext uri="{BB962C8B-B14F-4D97-AF65-F5344CB8AC3E}">
        <p14:creationId xmlns:p14="http://schemas.microsoft.com/office/powerpoint/2010/main" val="273568912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Text Cyan">
    <p:spTree>
      <p:nvGrpSpPr>
        <p:cNvPr id="1" name=""/>
        <p:cNvGrpSpPr/>
        <p:nvPr/>
      </p:nvGrpSpPr>
      <p:grpSpPr>
        <a:xfrm>
          <a:off x="0" y="0"/>
          <a:ext cx="0" cy="0"/>
          <a:chOff x="0" y="0"/>
          <a:chExt cx="0" cy="0"/>
        </a:xfrm>
      </p:grpSpPr>
      <p:sp>
        <p:nvSpPr>
          <p:cNvPr id="7" name="Title 3"/>
          <p:cNvSpPr>
            <a:spLocks noGrp="1"/>
          </p:cNvSpPr>
          <p:nvPr>
            <p:ph type="ctrTitle"/>
          </p:nvPr>
        </p:nvSpPr>
        <p:spPr>
          <a:xfrm>
            <a:off x="360046" y="857250"/>
            <a:ext cx="8429625" cy="3429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5500" b="0" baseline="0" dirty="0">
                <a:solidFill>
                  <a:schemeClr val="accent2"/>
                </a:solidFill>
              </a:defRPr>
            </a:lvl1pPr>
          </a:lstStyle>
          <a:p>
            <a:pPr lvl="0">
              <a:lnSpc>
                <a:spcPct val="90000"/>
              </a:lnSpc>
            </a:pPr>
            <a:r>
              <a:rPr lang="en-GB"/>
              <a:t>Click to edit Master title style</a:t>
            </a:r>
            <a:endParaRPr lang="en-US"/>
          </a:p>
        </p:txBody>
      </p:sp>
      <p:sp>
        <p:nvSpPr>
          <p:cNvPr id="2" name="Slide Number Placeholder 1"/>
          <p:cNvSpPr>
            <a:spLocks noGrp="1"/>
          </p:cNvSpPr>
          <p:nvPr>
            <p:ph type="sldNum" sz="quarter" idx="10"/>
          </p:nvPr>
        </p:nvSpPr>
        <p:spPr/>
        <p:txBody>
          <a:bodyPr/>
          <a:lstStyle/>
          <a:p>
            <a:pPr algn="r"/>
            <a:fld id="{6BCEAF00-35EE-2349-AC37-D94588E1CC52}" type="slidenum">
              <a:rPr lang="en-US" smtClean="0"/>
              <a:pPr algn="r"/>
              <a:t>‹#›</a:t>
            </a:fld>
            <a:endParaRPr lang="en-US" dirty="0"/>
          </a:p>
        </p:txBody>
      </p:sp>
      <p:sp>
        <p:nvSpPr>
          <p:cNvPr id="3" name="Footer Placeholder 2"/>
          <p:cNvSpPr>
            <a:spLocks noGrp="1"/>
          </p:cNvSpPr>
          <p:nvPr>
            <p:ph type="ftr" sz="quarter" idx="11"/>
          </p:nvPr>
        </p:nvSpPr>
        <p:spPr/>
        <p:txBody>
          <a:bodyPr/>
          <a:lstStyle/>
          <a:p>
            <a:pPr algn="r"/>
            <a:r>
              <a:rPr lang="en-US" dirty="0"/>
              <a:t>Proprietary</a:t>
            </a:r>
          </a:p>
        </p:txBody>
      </p:sp>
    </p:spTree>
    <p:extLst>
      <p:ext uri="{BB962C8B-B14F-4D97-AF65-F5344CB8AC3E}">
        <p14:creationId xmlns:p14="http://schemas.microsoft.com/office/powerpoint/2010/main" val="4148714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rotWithShape="1">
          <a:gsLst>
            <a:gs pos="0">
              <a:schemeClr val="accent1"/>
            </a:gs>
            <a:gs pos="100000">
              <a:schemeClr val="accent2"/>
            </a:gs>
          </a:gsLst>
          <a:lin ang="18900000"/>
        </a:grad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357189" y="857250"/>
            <a:ext cx="8429625" cy="3429000"/>
          </a:xfrm>
          <a:prstGeom prst="rect">
            <a:avLst/>
          </a:prstGeom>
          <a:noFill/>
          <a:ln>
            <a:noFill/>
          </a:ln>
        </p:spPr>
        <p:txBody>
          <a:bodyPr vert="horz" wrap="square" lIns="0" tIns="0" rIns="0" bIns="0" numCol="1" anchor="ctr" anchorCtr="0" compatLnSpc="1">
            <a:prstTxWarp prst="textNoShape">
              <a:avLst/>
            </a:prstTxWarp>
            <a:noAutofit/>
          </a:bodyPr>
          <a:lstStyle>
            <a:lvl1pPr>
              <a:lnSpc>
                <a:spcPct val="90000"/>
              </a:lnSpc>
              <a:defRPr lang="en-US" sz="5500" b="0" baseline="0" dirty="0">
                <a:solidFill>
                  <a:schemeClr val="bg1"/>
                </a:solidFill>
              </a:defRPr>
            </a:lvl1pPr>
          </a:lstStyle>
          <a:p>
            <a:pPr lvl="0">
              <a:lnSpc>
                <a:spcPct val="90000"/>
              </a:lnSpc>
            </a:pPr>
            <a:r>
              <a:rPr lang="en-GB"/>
              <a:t>Click to edit Master title style</a:t>
            </a:r>
            <a:endParaRPr lang="en-US"/>
          </a:p>
        </p:txBody>
      </p:sp>
    </p:spTree>
    <p:extLst>
      <p:ext uri="{BB962C8B-B14F-4D97-AF65-F5344CB8AC3E}">
        <p14:creationId xmlns:p14="http://schemas.microsoft.com/office/powerpoint/2010/main" val="119064134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ey Messaging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57189" y="857250"/>
            <a:ext cx="8429625" cy="3429000"/>
          </a:xfrm>
        </p:spPr>
        <p:txBody>
          <a:bodyPr anchor="ctr"/>
          <a:lstStyle>
            <a:lvl1pPr marL="0" indent="0">
              <a:buNone/>
              <a:defRPr sz="3800">
                <a:solidFill>
                  <a:schemeClr val="bg1"/>
                </a:solidFill>
              </a:defRPr>
            </a:lvl1pPr>
            <a:lvl2pPr marL="1418" indent="0">
              <a:buNone/>
              <a:defRPr sz="3400">
                <a:solidFill>
                  <a:schemeClr val="bg1"/>
                </a:solidFill>
              </a:defRPr>
            </a:lvl2pPr>
            <a:lvl3pPr>
              <a:defRPr sz="3900"/>
            </a:lvl3pPr>
            <a:lvl4pPr>
              <a:defRPr sz="3900"/>
            </a:lvl4pPr>
            <a:lvl5pPr>
              <a:defRPr sz="39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60467618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Messaging Whit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357189" y="857250"/>
            <a:ext cx="8429625" cy="3429000"/>
          </a:xfrm>
        </p:spPr>
        <p:txBody>
          <a:bodyPr anchor="ctr"/>
          <a:lstStyle>
            <a:lvl1pPr marL="0" indent="0">
              <a:buNone/>
              <a:defRPr sz="3800">
                <a:solidFill>
                  <a:srgbClr val="000000"/>
                </a:solidFill>
              </a:defRPr>
            </a:lvl1pPr>
            <a:lvl2pPr marL="1418" indent="0">
              <a:buNone/>
              <a:defRPr sz="3400">
                <a:solidFill>
                  <a:srgbClr val="000000"/>
                </a:solidFill>
              </a:defRPr>
            </a:lvl2pPr>
            <a:lvl3pPr>
              <a:defRPr sz="3900"/>
            </a:lvl3pPr>
            <a:lvl4pPr>
              <a:defRPr sz="3900"/>
            </a:lvl4pPr>
            <a:lvl5pPr>
              <a:defRPr sz="3900"/>
            </a:lvl5pPr>
          </a:lstStyle>
          <a:p>
            <a:pPr lvl="0"/>
            <a:r>
              <a:rPr lang="en-GB"/>
              <a:t>Click to edit Master text styles</a:t>
            </a:r>
          </a:p>
          <a:p>
            <a:pPr lvl="1"/>
            <a:r>
              <a:rPr lang="en-GB"/>
              <a:t>Second level</a:t>
            </a:r>
          </a:p>
        </p:txBody>
      </p:sp>
      <p:sp>
        <p:nvSpPr>
          <p:cNvPr id="2" name="Slide Number Placeholder 1"/>
          <p:cNvSpPr>
            <a:spLocks noGrp="1"/>
          </p:cNvSpPr>
          <p:nvPr>
            <p:ph type="sldNum" sz="quarter" idx="11"/>
          </p:nvPr>
        </p:nvSpPr>
        <p:spPr/>
        <p:txBody>
          <a:bodyPr/>
          <a:lstStyle/>
          <a:p>
            <a:pPr algn="r"/>
            <a:fld id="{6BCEAF00-35EE-2349-AC37-D94588E1CC52}" type="slidenum">
              <a:rPr lang="en-US" smtClean="0"/>
              <a:pPr algn="r"/>
              <a:t>‹#›</a:t>
            </a:fld>
            <a:endParaRPr lang="en-US" dirty="0"/>
          </a:p>
        </p:txBody>
      </p:sp>
      <p:sp>
        <p:nvSpPr>
          <p:cNvPr id="3" name="Footer Placeholder 2"/>
          <p:cNvSpPr>
            <a:spLocks noGrp="1"/>
          </p:cNvSpPr>
          <p:nvPr>
            <p:ph type="ftr" sz="quarter" idx="12"/>
          </p:nvPr>
        </p:nvSpPr>
        <p:spPr/>
        <p:txBody>
          <a:bodyPr/>
          <a:lstStyle/>
          <a:p>
            <a:pPr algn="r"/>
            <a:r>
              <a:rPr lang="en-US" dirty="0"/>
              <a:t>Proprietary</a:t>
            </a:r>
          </a:p>
        </p:txBody>
      </p:sp>
    </p:spTree>
    <p:extLst>
      <p:ext uri="{BB962C8B-B14F-4D97-AF65-F5344CB8AC3E}">
        <p14:creationId xmlns:p14="http://schemas.microsoft.com/office/powerpoint/2010/main" val="29888262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Graphic Blue">
    <p:spTree>
      <p:nvGrpSpPr>
        <p:cNvPr id="1" name=""/>
        <p:cNvGrpSpPr/>
        <p:nvPr/>
      </p:nvGrpSpPr>
      <p:grpSpPr>
        <a:xfrm>
          <a:off x="0" y="0"/>
          <a:ext cx="0" cy="0"/>
          <a:chOff x="0" y="0"/>
          <a:chExt cx="0" cy="0"/>
        </a:xfrm>
      </p:grpSpPr>
      <p:pic>
        <p:nvPicPr>
          <p:cNvPr id="1028" name="Picture 4" descr="Cruise ship : Stock Photo">
            <a:extLst>
              <a:ext uri="{FF2B5EF4-FFF2-40B4-BE49-F238E27FC236}">
                <a16:creationId xmlns:a16="http://schemas.microsoft.com/office/drawing/2014/main" id="{F9AFFCF5-28E8-0E4A-A5F2-74C759D47EC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6657" r="22196" b="14927"/>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ctrTitle"/>
          </p:nvPr>
        </p:nvSpPr>
        <p:spPr bwMode="white">
          <a:xfrm>
            <a:off x="360046" y="2214693"/>
            <a:ext cx="8429625" cy="1456666"/>
          </a:xfrm>
        </p:spPr>
        <p:txBody>
          <a:bodyPr>
            <a:noAutofit/>
          </a:bodyPr>
          <a:lstStyle>
            <a:lvl1pPr>
              <a:lnSpc>
                <a:spcPct val="90000"/>
              </a:lnSpc>
              <a:defRPr sz="4000" b="0" i="0" baseline="0">
                <a:solidFill>
                  <a:schemeClr val="bg1"/>
                </a:solidFill>
                <a:latin typeface="+mn-lt"/>
                <a:cs typeface="Arial"/>
              </a:defRPr>
            </a:lvl1pPr>
          </a:lstStyle>
          <a:p>
            <a:r>
              <a:rPr lang="en-GB"/>
              <a:t>Click to edit Master title style</a:t>
            </a:r>
            <a:endParaRPr lang="en-US"/>
          </a:p>
        </p:txBody>
      </p:sp>
      <p:sp>
        <p:nvSpPr>
          <p:cNvPr id="12" name="Content Placeholder 4"/>
          <p:cNvSpPr>
            <a:spLocks noGrp="1"/>
          </p:cNvSpPr>
          <p:nvPr>
            <p:ph sz="quarter" idx="11" hasCustomPrompt="1"/>
          </p:nvPr>
        </p:nvSpPr>
        <p:spPr bwMode="white">
          <a:xfrm>
            <a:off x="360045" y="1911427"/>
            <a:ext cx="5026672" cy="235744"/>
          </a:xfrm>
        </p:spPr>
        <p:txBody>
          <a:bodyPr/>
          <a:lstStyle>
            <a:lvl1pPr marL="0" indent="0">
              <a:buNone/>
              <a:defRPr lang="en-US" sz="1400" kern="1200" baseline="0" dirty="0" smtClean="0">
                <a:solidFill>
                  <a:schemeClr val="bg1"/>
                </a:solidFill>
                <a:latin typeface="+mn-lt"/>
                <a:ea typeface="+mn-ea"/>
                <a:cs typeface="+mn-cs"/>
              </a:defRPr>
            </a:lvl1pPr>
            <a:lvl2pPr>
              <a:defRPr lang="en-US" sz="1100" kern="1200" dirty="0" smtClean="0">
                <a:solidFill>
                  <a:schemeClr val="bg1"/>
                </a:solidFill>
                <a:latin typeface="+mn-lt"/>
                <a:ea typeface="+mn-ea"/>
                <a:cs typeface="+mn-cs"/>
              </a:defRPr>
            </a:lvl2pPr>
            <a:lvl3pPr>
              <a:defRPr lang="en-US" sz="1100" kern="1200" dirty="0" smtClean="0">
                <a:solidFill>
                  <a:schemeClr val="bg1"/>
                </a:solidFill>
                <a:latin typeface="+mn-lt"/>
                <a:ea typeface="+mn-ea"/>
                <a:cs typeface="+mn-cs"/>
              </a:defRPr>
            </a:lvl3pPr>
            <a:lvl4pPr>
              <a:defRPr lang="en-US" sz="1100" kern="1200" dirty="0" smtClean="0">
                <a:solidFill>
                  <a:schemeClr val="bg1"/>
                </a:solidFill>
                <a:latin typeface="+mn-lt"/>
                <a:ea typeface="+mn-ea"/>
                <a:cs typeface="+mn-cs"/>
              </a:defRPr>
            </a:lvl4pPr>
            <a:lvl5pPr>
              <a:defRPr lang="en-US" sz="1100" kern="1200" dirty="0" smtClean="0">
                <a:solidFill>
                  <a:schemeClr val="bg1"/>
                </a:solidFill>
                <a:latin typeface="+mn-lt"/>
                <a:ea typeface="+mn-ea"/>
                <a:cs typeface="+mn-cs"/>
              </a:defRPr>
            </a:lvl5pPr>
          </a:lstStyle>
          <a:p>
            <a:pPr lvl="0"/>
            <a:r>
              <a:rPr lang="en-US"/>
              <a:t>Month Date, Year or sub-headline</a:t>
            </a:r>
          </a:p>
        </p:txBody>
      </p:sp>
      <p:pic>
        <p:nvPicPr>
          <p:cNvPr id="9" name="Picture 8" descr="exmo_red.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4329" y="1286875"/>
            <a:ext cx="1938905" cy="388620"/>
          </a:xfrm>
          <a:prstGeom prst="rect">
            <a:avLst/>
          </a:prstGeom>
        </p:spPr>
      </p:pic>
      <p:sp>
        <p:nvSpPr>
          <p:cNvPr id="14" name="Content Placeholder 4"/>
          <p:cNvSpPr>
            <a:spLocks noGrp="1"/>
          </p:cNvSpPr>
          <p:nvPr>
            <p:ph sz="quarter" idx="12" hasCustomPrompt="1"/>
          </p:nvPr>
        </p:nvSpPr>
        <p:spPr bwMode="white">
          <a:xfrm>
            <a:off x="360045" y="347259"/>
            <a:ext cx="5026672" cy="235744"/>
          </a:xfrm>
          <a:noFill/>
          <a:ln>
            <a:noFill/>
          </a:ln>
        </p:spPr>
        <p:txBody>
          <a:bodyPr vert="horz" wrap="square" lIns="0" tIns="0" rIns="0" bIns="0" numCol="1" anchor="t" anchorCtr="0" compatLnSpc="1">
            <a:prstTxWarp prst="textNoShape">
              <a:avLst/>
            </a:prstTxWarp>
          </a:bodyPr>
          <a:lstStyle>
            <a:lvl1pPr marL="0" indent="0">
              <a:buNone/>
              <a:defRPr lang="en-US" sz="1100" dirty="0" smtClean="0">
                <a:solidFill>
                  <a:schemeClr val="tx1"/>
                </a:solidFill>
                <a:ea typeface="+mn-ea"/>
                <a:cs typeface="+mn-cs"/>
              </a:defRPr>
            </a:lvl1pPr>
          </a:lstStyle>
          <a:p>
            <a:r>
              <a:rPr lang="en-US" sz="1100">
                <a:solidFill>
                  <a:schemeClr val="tx1">
                    <a:lumMod val="50000"/>
                    <a:lumOff val="50000"/>
                  </a:schemeClr>
                </a:solidFill>
              </a:rPr>
              <a:t>Extra copy line separated by two spaces, no comma </a:t>
            </a:r>
            <a:r>
              <a:rPr lang="en-US" sz="1100">
                <a:solidFill>
                  <a:srgbClr val="7F7F7F"/>
                </a:solidFill>
              </a:rPr>
              <a:t>(optional)</a:t>
            </a:r>
          </a:p>
        </p:txBody>
      </p:sp>
      <p:sp>
        <p:nvSpPr>
          <p:cNvPr id="16" name="Content Placeholder 4"/>
          <p:cNvSpPr>
            <a:spLocks noGrp="1"/>
          </p:cNvSpPr>
          <p:nvPr>
            <p:ph sz="quarter" idx="13" hasCustomPrompt="1"/>
          </p:nvPr>
        </p:nvSpPr>
        <p:spPr bwMode="white">
          <a:xfrm>
            <a:off x="360045" y="3762594"/>
            <a:ext cx="5026672" cy="559098"/>
          </a:xfrm>
          <a:noFill/>
          <a:ln>
            <a:noFill/>
          </a:ln>
        </p:spPr>
        <p:txBody>
          <a:bodyPr vert="horz" wrap="square" lIns="0" tIns="0" rIns="0" bIns="0" numCol="1" anchor="t" anchorCtr="0" compatLnSpc="1">
            <a:prstTxWarp prst="textNoShape">
              <a:avLst/>
            </a:prstTxWarp>
          </a:bodyPr>
          <a:lstStyle>
            <a:lvl1pPr marL="0" indent="0">
              <a:buNone/>
              <a:defRPr lang="en-US" sz="1100" dirty="0" smtClean="0">
                <a:solidFill>
                  <a:schemeClr val="tx1"/>
                </a:solidFill>
                <a:ea typeface="+mn-ea"/>
                <a:cs typeface="+mn-cs"/>
              </a:defRPr>
            </a:lvl1pPr>
          </a:lstStyle>
          <a:p>
            <a:pPr>
              <a:lnSpc>
                <a:spcPct val="110000"/>
              </a:lnSpc>
            </a:pPr>
            <a:r>
              <a:rPr lang="en-US" sz="1100">
                <a:solidFill>
                  <a:srgbClr val="7F7F7F"/>
                </a:solidFill>
              </a:rPr>
              <a:t>Presenter name (optional)</a:t>
            </a:r>
          </a:p>
          <a:p>
            <a:r>
              <a:rPr lang="en-US" sz="1100">
                <a:solidFill>
                  <a:srgbClr val="7F7F7F"/>
                </a:solidFill>
              </a:rPr>
              <a:t>Title (optional)</a:t>
            </a:r>
          </a:p>
          <a:p>
            <a:r>
              <a:rPr lang="en-US" sz="1100">
                <a:solidFill>
                  <a:srgbClr val="7F7F7F"/>
                </a:solidFill>
              </a:rPr>
              <a:t>Location (optional)</a:t>
            </a:r>
          </a:p>
        </p:txBody>
      </p:sp>
      <p:pic>
        <p:nvPicPr>
          <p:cNvPr id="19" name="Picture 18" descr="exmo_elh_tm_w.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54329" y="4712385"/>
            <a:ext cx="1527048" cy="276448"/>
          </a:xfrm>
          <a:prstGeom prst="rect">
            <a:avLst/>
          </a:prstGeom>
        </p:spPr>
      </p:pic>
      <p:sp>
        <p:nvSpPr>
          <p:cNvPr id="13" name="Footer Placeholder 2"/>
          <p:cNvSpPr>
            <a:spLocks noGrp="1"/>
          </p:cNvSpPr>
          <p:nvPr>
            <p:ph type="ftr" sz="quarter" idx="3"/>
          </p:nvPr>
        </p:nvSpPr>
        <p:spPr>
          <a:xfrm>
            <a:off x="7477441" y="4768455"/>
            <a:ext cx="1312230" cy="228600"/>
          </a:xfrm>
          <a:prstGeom prst="rect">
            <a:avLst/>
          </a:prstGeom>
          <a:noFill/>
          <a:ln>
            <a:noFill/>
          </a:ln>
        </p:spPr>
        <p:txBody>
          <a:bodyPr lIns="0" tIns="0" rIns="0" bIns="0" anchor="b"/>
          <a:lstStyle>
            <a:lvl1pPr>
              <a:defRPr lang="en-US" sz="700">
                <a:latin typeface="+mn-lt"/>
                <a:ea typeface="Arial"/>
                <a:cs typeface="Arial" charset="0"/>
              </a:defRPr>
            </a:lvl1pPr>
          </a:lstStyle>
          <a:p>
            <a:pPr algn="r"/>
            <a:r>
              <a:rPr lang="en-US" dirty="0"/>
              <a:t>Proprietary</a:t>
            </a:r>
          </a:p>
        </p:txBody>
      </p:sp>
    </p:spTree>
    <p:extLst>
      <p:ext uri="{BB962C8B-B14F-4D97-AF65-F5344CB8AC3E}">
        <p14:creationId xmlns:p14="http://schemas.microsoft.com/office/powerpoint/2010/main" val="374450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357189" y="1271448"/>
            <a:ext cx="8429625" cy="33207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a:xfrm>
            <a:off x="357189" y="551259"/>
            <a:ext cx="8429625" cy="571500"/>
          </a:xfrm>
        </p:spPr>
        <p:txBody>
          <a:bodyPr/>
          <a:lstStyle>
            <a:lvl1pPr>
              <a:defRPr>
                <a:solidFill>
                  <a:schemeClr val="bg1"/>
                </a:solidFill>
              </a:defRPr>
            </a:lvl1pPr>
          </a:lstStyle>
          <a:p>
            <a:r>
              <a:rPr lang="en-GB"/>
              <a:t>Click to edit Master title style</a:t>
            </a:r>
            <a:endParaRPr lang="en-US"/>
          </a:p>
        </p:txBody>
      </p:sp>
      <p:sp>
        <p:nvSpPr>
          <p:cNvPr id="3" name="Slide Number Placeholder 2"/>
          <p:cNvSpPr>
            <a:spLocks noGrp="1"/>
          </p:cNvSpPr>
          <p:nvPr>
            <p:ph type="sldNum" sz="quarter" idx="11"/>
          </p:nvPr>
        </p:nvSpPr>
        <p:spPr/>
        <p:txBody>
          <a:bodyPr/>
          <a:lstStyle/>
          <a:p>
            <a:pPr algn="r"/>
            <a:fld id="{6BCEAF00-35EE-2349-AC37-D94588E1CC52}" type="slidenum">
              <a:rPr lang="en-US" smtClean="0"/>
              <a:pPr algn="r"/>
              <a:t>‹#›</a:t>
            </a:fld>
            <a:endParaRPr lang="en-US" dirty="0"/>
          </a:p>
        </p:txBody>
      </p:sp>
      <p:sp>
        <p:nvSpPr>
          <p:cNvPr id="4" name="Footer Placeholder 3"/>
          <p:cNvSpPr>
            <a:spLocks noGrp="1"/>
          </p:cNvSpPr>
          <p:nvPr>
            <p:ph type="ftr" sz="quarter" idx="12"/>
          </p:nvPr>
        </p:nvSpPr>
        <p:spPr/>
        <p:txBody>
          <a:bodyPr/>
          <a:lstStyle/>
          <a:p>
            <a:pPr algn="r"/>
            <a:r>
              <a:rPr lang="en-US" dirty="0"/>
              <a:t>Proprietary</a:t>
            </a:r>
          </a:p>
        </p:txBody>
      </p:sp>
    </p:spTree>
    <p:extLst>
      <p:ext uri="{BB962C8B-B14F-4D97-AF65-F5344CB8AC3E}">
        <p14:creationId xmlns:p14="http://schemas.microsoft.com/office/powerpoint/2010/main" val="32145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 large body of water with many boats in it&#10;&#10;Description automatically generated with medium confidence">
            <a:extLst>
              <a:ext uri="{FF2B5EF4-FFF2-40B4-BE49-F238E27FC236}">
                <a16:creationId xmlns:a16="http://schemas.microsoft.com/office/drawing/2014/main" id="{F2E72E45-1C43-E042-B6CB-F39F5A55D895}"/>
              </a:ext>
            </a:extLst>
          </p:cNvPr>
          <p:cNvPicPr>
            <a:picLocks noChangeAspect="1"/>
          </p:cNvPicPr>
          <p:nvPr userDrawn="1"/>
        </p:nvPicPr>
        <p:blipFill>
          <a:blip r:embed="rId2"/>
          <a:stretch>
            <a:fillRect/>
          </a:stretch>
        </p:blipFill>
        <p:spPr>
          <a:xfrm>
            <a:off x="-111972" y="-76589"/>
            <a:ext cx="9367936" cy="5265887"/>
          </a:xfrm>
          <a:prstGeom prst="rect">
            <a:avLst/>
          </a:prstGeom>
        </p:spPr>
      </p:pic>
      <p:sp>
        <p:nvSpPr>
          <p:cNvPr id="14" name="Rectangle 13">
            <a:extLst>
              <a:ext uri="{FF2B5EF4-FFF2-40B4-BE49-F238E27FC236}">
                <a16:creationId xmlns:a16="http://schemas.microsoft.com/office/drawing/2014/main" id="{2F356FDE-2230-5D4F-83F2-0E79F3884185}"/>
              </a:ext>
            </a:extLst>
          </p:cNvPr>
          <p:cNvSpPr/>
          <p:nvPr userDrawn="1"/>
        </p:nvSpPr>
        <p:spPr>
          <a:xfrm>
            <a:off x="3573624" y="-130626"/>
            <a:ext cx="5710333" cy="5357248"/>
          </a:xfrm>
          <a:prstGeom prst="rect">
            <a:avLst/>
          </a:prstGeom>
          <a:solidFill>
            <a:srgbClr val="002060">
              <a:alpha val="79031"/>
            </a:srgb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2BCC638-6BE8-954E-B762-7CAA3EAD477A}"/>
              </a:ext>
            </a:extLst>
          </p:cNvPr>
          <p:cNvSpPr/>
          <p:nvPr userDrawn="1"/>
        </p:nvSpPr>
        <p:spPr>
          <a:xfrm>
            <a:off x="-321466" y="4699750"/>
            <a:ext cx="1646704" cy="359931"/>
          </a:xfrm>
          <a:prstGeom prst="rect">
            <a:avLst/>
          </a:prstGeom>
          <a:solidFill>
            <a:schemeClr val="bg1">
              <a:alpha val="61469"/>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Content Placeholder 7"/>
          <p:cNvSpPr>
            <a:spLocks noGrp="1"/>
          </p:cNvSpPr>
          <p:nvPr>
            <p:ph sz="quarter" idx="10"/>
          </p:nvPr>
        </p:nvSpPr>
        <p:spPr>
          <a:xfrm>
            <a:off x="3958805" y="696653"/>
            <a:ext cx="4828006" cy="37026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a:xfrm>
            <a:off x="357189" y="690144"/>
            <a:ext cx="2777897" cy="866095"/>
          </a:xfrm>
        </p:spPr>
        <p:txBody>
          <a:bodyPr/>
          <a:lstStyle>
            <a:lvl1pPr>
              <a:defRPr>
                <a:solidFill>
                  <a:schemeClr val="bg1"/>
                </a:solidFill>
              </a:defRPr>
            </a:lvl1pPr>
          </a:lstStyle>
          <a:p>
            <a:r>
              <a:rPr lang="en-GB"/>
              <a:t>Click to edit Master title style</a:t>
            </a:r>
            <a:endParaRPr lang="en-US"/>
          </a:p>
        </p:txBody>
      </p:sp>
      <p:sp>
        <p:nvSpPr>
          <p:cNvPr id="3" name="Slide Number Placeholder 2"/>
          <p:cNvSpPr>
            <a:spLocks noGrp="1"/>
          </p:cNvSpPr>
          <p:nvPr>
            <p:ph type="sldNum" sz="quarter" idx="11"/>
          </p:nvPr>
        </p:nvSpPr>
        <p:spPr/>
        <p:txBody>
          <a:bodyPr/>
          <a:lstStyle/>
          <a:p>
            <a:pPr algn="r"/>
            <a:fld id="{6BCEAF00-35EE-2349-AC37-D94588E1CC52}" type="slidenum">
              <a:rPr lang="en-US" smtClean="0"/>
              <a:pPr algn="r"/>
              <a:t>‹#›</a:t>
            </a:fld>
            <a:endParaRPr lang="en-US" dirty="0"/>
          </a:p>
        </p:txBody>
      </p:sp>
      <p:sp>
        <p:nvSpPr>
          <p:cNvPr id="4" name="Footer Placeholder 3"/>
          <p:cNvSpPr>
            <a:spLocks noGrp="1"/>
          </p:cNvSpPr>
          <p:nvPr>
            <p:ph type="ftr" sz="quarter" idx="12"/>
          </p:nvPr>
        </p:nvSpPr>
        <p:spPr/>
        <p:txBody>
          <a:bodyPr/>
          <a:lstStyle/>
          <a:p>
            <a:pPr algn="r"/>
            <a:r>
              <a:rPr lang="en-US" dirty="0"/>
              <a:t>Proprietary</a:t>
            </a:r>
          </a:p>
        </p:txBody>
      </p:sp>
      <p:pic>
        <p:nvPicPr>
          <p:cNvPr id="11" name="Picture 10" descr="exmo_red.png">
            <a:extLst>
              <a:ext uri="{FF2B5EF4-FFF2-40B4-BE49-F238E27FC236}">
                <a16:creationId xmlns:a16="http://schemas.microsoft.com/office/drawing/2014/main" id="{AF6E503A-39A6-1141-BFE2-A23F709513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600" y="4802658"/>
            <a:ext cx="857849" cy="171941"/>
          </a:xfrm>
          <a:prstGeom prst="rect">
            <a:avLst/>
          </a:prstGeom>
        </p:spPr>
      </p:pic>
    </p:spTree>
    <p:extLst>
      <p:ext uri="{BB962C8B-B14F-4D97-AF65-F5344CB8AC3E}">
        <p14:creationId xmlns:p14="http://schemas.microsoft.com/office/powerpoint/2010/main" val="22538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6BCEAF00-35EE-2349-AC37-D94588E1CC52}" type="slidenum">
              <a:rPr lang="en-US" smtClean="0"/>
              <a:pPr algn="r"/>
              <a:t>‹#›</a:t>
            </a:fld>
            <a:endParaRPr lang="en-US" dirty="0"/>
          </a:p>
        </p:txBody>
      </p:sp>
      <p:sp>
        <p:nvSpPr>
          <p:cNvPr id="4" name="Footer Placeholder 3"/>
          <p:cNvSpPr>
            <a:spLocks noGrp="1"/>
          </p:cNvSpPr>
          <p:nvPr>
            <p:ph type="ftr" sz="quarter" idx="12"/>
          </p:nvPr>
        </p:nvSpPr>
        <p:spPr/>
        <p:txBody>
          <a:bodyPr/>
          <a:lstStyle/>
          <a:p>
            <a:pPr algn="r"/>
            <a:r>
              <a:rPr lang="en-US" dirty="0"/>
              <a:t>Proprietary</a:t>
            </a:r>
          </a:p>
        </p:txBody>
      </p:sp>
      <p:sp>
        <p:nvSpPr>
          <p:cNvPr id="7" name="Content Placeholder 7">
            <a:extLst>
              <a:ext uri="{FF2B5EF4-FFF2-40B4-BE49-F238E27FC236}">
                <a16:creationId xmlns:a16="http://schemas.microsoft.com/office/drawing/2014/main" id="{69F8D2A9-54A0-1345-9383-5A4F2688E411}"/>
              </a:ext>
            </a:extLst>
          </p:cNvPr>
          <p:cNvSpPr>
            <a:spLocks noGrp="1"/>
          </p:cNvSpPr>
          <p:nvPr>
            <p:ph sz="quarter" idx="10"/>
          </p:nvPr>
        </p:nvSpPr>
        <p:spPr>
          <a:xfrm>
            <a:off x="285472" y="1842104"/>
            <a:ext cx="8429625" cy="25220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5000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gradFill flip="none" rotWithShape="1">
          <a:gsLst>
            <a:gs pos="0">
              <a:schemeClr val="accent1"/>
            </a:gs>
            <a:gs pos="100000">
              <a:schemeClr val="accent2"/>
            </a:gs>
          </a:gsLst>
          <a:lin ang="18900000" scaled="0"/>
          <a:tileRect/>
        </a:gra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357189" y="982266"/>
            <a:ext cx="8429625" cy="3609975"/>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a:xfrm>
            <a:off x="357189" y="220266"/>
            <a:ext cx="8429625" cy="5715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83970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age with Tex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9144000" cy="5143500"/>
          </a:xfrm>
          <a:solidFill>
            <a:schemeClr val="bg1">
              <a:lumMod val="85000"/>
            </a:schemeClr>
          </a:solidFill>
        </p:spPr>
        <p:txBody>
          <a:bodyPr rtlCol="0">
            <a:noAutofit/>
          </a:bodyPr>
          <a:lstStyle>
            <a:lvl1pPr marL="0" indent="0">
              <a:buNone/>
              <a:defRPr sz="1100"/>
            </a:lvl1pPr>
          </a:lstStyle>
          <a:p>
            <a:pPr lvl="0"/>
            <a:r>
              <a:rPr lang="en-GB" noProof="0" dirty="0"/>
              <a:t>Click icon to add picture</a:t>
            </a:r>
            <a:endParaRPr lang="en-US" noProof="0" dirty="0"/>
          </a:p>
        </p:txBody>
      </p:sp>
      <p:sp>
        <p:nvSpPr>
          <p:cNvPr id="2" name="Title 1"/>
          <p:cNvSpPr>
            <a:spLocks noGrp="1"/>
          </p:cNvSpPr>
          <p:nvPr>
            <p:ph type="title"/>
          </p:nvPr>
        </p:nvSpPr>
        <p:spPr>
          <a:xfrm>
            <a:off x="357189" y="220097"/>
            <a:ext cx="8429625" cy="572053"/>
          </a:xfrm>
        </p:spPr>
        <p:txBody>
          <a:bodyPr/>
          <a:lstStyle>
            <a:lvl1pPr>
              <a:defRPr>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357189" y="982270"/>
            <a:ext cx="8429625" cy="3394473"/>
          </a:xfrm>
        </p:spPr>
        <p:txBody>
          <a:bodyPr/>
          <a:lstStyle>
            <a:lvl1pPr marL="0" indent="0">
              <a:buFontTx/>
              <a:buNone/>
              <a:defRPr sz="1600" b="0">
                <a:solidFill>
                  <a:schemeClr val="bg1"/>
                </a:solidFill>
              </a:defRPr>
            </a:lvl1pPr>
            <a:lvl2pPr marL="202679" indent="0">
              <a:buFontTx/>
              <a:buNone/>
              <a:defRPr sz="1400">
                <a:solidFill>
                  <a:schemeClr val="bg1"/>
                </a:solidFill>
              </a:defRPr>
            </a:lvl2pPr>
            <a:lvl3pPr marL="405359" indent="0">
              <a:buFontTx/>
              <a:buNone/>
              <a:defRPr sz="1400">
                <a:solidFill>
                  <a:schemeClr val="bg1"/>
                </a:solidFill>
              </a:defRPr>
            </a:lvl3pPr>
            <a:lvl4pPr marL="615126" indent="0">
              <a:buFontTx/>
              <a:buNone/>
              <a:defRPr sz="1400">
                <a:solidFill>
                  <a:schemeClr val="bg1"/>
                </a:solidFill>
              </a:defRPr>
            </a:lvl4pPr>
            <a:lvl5pPr marL="817804" indent="0">
              <a:buFontTx/>
              <a:buNone/>
              <a:defRPr sz="14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631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1435608" y="1289304"/>
            <a:ext cx="6286500" cy="3154680"/>
          </a:xfrm>
        </p:spPr>
        <p:txBody>
          <a:bodyPr rtlCol="0" anchor="ctr" anchorCtr="1">
            <a:noAutofit/>
          </a:bodyPr>
          <a:lstStyle>
            <a:lvl1pPr marL="0" indent="0">
              <a:buNone/>
              <a:defRPr sz="1100">
                <a:solidFill>
                  <a:srgbClr val="000000"/>
                </a:solidFill>
              </a:defRPr>
            </a:lvl1pPr>
          </a:lstStyle>
          <a:p>
            <a:pPr lvl="0"/>
            <a:r>
              <a:rPr lang="en-GB" noProof="0" dirty="0"/>
              <a:t>Click icon to add chart</a:t>
            </a:r>
            <a:endParaRPr lang="en-US" noProof="0" dirty="0"/>
          </a:p>
        </p:txBody>
      </p:sp>
      <p:sp>
        <p:nvSpPr>
          <p:cNvPr id="8" name="Content Placeholder 7"/>
          <p:cNvSpPr>
            <a:spLocks noGrp="1"/>
          </p:cNvSpPr>
          <p:nvPr>
            <p:ph sz="quarter" idx="10" hasCustomPrompt="1"/>
          </p:nvPr>
        </p:nvSpPr>
        <p:spPr>
          <a:xfrm>
            <a:off x="357189" y="978408"/>
            <a:ext cx="8429625" cy="318568"/>
          </a:xfrm>
        </p:spPr>
        <p:txBody>
          <a:bodyPr/>
          <a:lstStyle>
            <a:lvl1pPr marL="0" indent="0">
              <a:buFont typeface="Arial"/>
              <a:buNone/>
              <a:defRPr sz="1400">
                <a:solidFill>
                  <a:srgbClr val="000000"/>
                </a:solidFill>
              </a:defRPr>
            </a:lvl1pPr>
            <a:lvl2pPr>
              <a:defRPr sz="1300"/>
            </a:lvl2pPr>
            <a:lvl3pPr>
              <a:defRPr sz="1300"/>
            </a:lvl3pPr>
            <a:lvl4pPr>
              <a:defRPr sz="1300"/>
            </a:lvl4pPr>
            <a:lvl5pPr>
              <a:defRPr sz="1300"/>
            </a:lvl5pPr>
          </a:lstStyle>
          <a:p>
            <a:pPr lvl="0"/>
            <a:r>
              <a:rPr lang="en-US"/>
              <a:t>Chart title goes here (optional)</a:t>
            </a:r>
          </a:p>
        </p:txBody>
      </p:sp>
      <p:sp>
        <p:nvSpPr>
          <p:cNvPr id="4" name="Title 3"/>
          <p:cNvSpPr>
            <a:spLocks noGrp="1"/>
          </p:cNvSpPr>
          <p:nvPr>
            <p:ph type="title"/>
          </p:nvPr>
        </p:nvSpPr>
        <p:spPr>
          <a:xfrm>
            <a:off x="357189" y="220266"/>
            <a:ext cx="8429625" cy="571500"/>
          </a:xfrm>
        </p:spPr>
        <p:txBody>
          <a:bodyPr/>
          <a:lstStyle/>
          <a:p>
            <a:r>
              <a:rPr lang="en-GB"/>
              <a:t>Click to edit Master title style</a:t>
            </a:r>
            <a:endParaRPr lang="en-US"/>
          </a:p>
        </p:txBody>
      </p:sp>
      <p:sp>
        <p:nvSpPr>
          <p:cNvPr id="2" name="Slide Number Placeholder 1"/>
          <p:cNvSpPr>
            <a:spLocks noGrp="1"/>
          </p:cNvSpPr>
          <p:nvPr>
            <p:ph type="sldNum" sz="quarter" idx="13"/>
          </p:nvPr>
        </p:nvSpPr>
        <p:spPr/>
        <p:txBody>
          <a:bodyPr/>
          <a:lstStyle/>
          <a:p>
            <a:pPr algn="r"/>
            <a:fld id="{6BCEAF00-35EE-2349-AC37-D94588E1CC52}" type="slidenum">
              <a:rPr lang="en-US" smtClean="0"/>
              <a:pPr algn="r"/>
              <a:t>‹#›</a:t>
            </a:fld>
            <a:endParaRPr lang="en-US" dirty="0"/>
          </a:p>
        </p:txBody>
      </p:sp>
      <p:sp>
        <p:nvSpPr>
          <p:cNvPr id="3" name="Footer Placeholder 2"/>
          <p:cNvSpPr>
            <a:spLocks noGrp="1"/>
          </p:cNvSpPr>
          <p:nvPr>
            <p:ph type="ftr" sz="quarter" idx="14"/>
          </p:nvPr>
        </p:nvSpPr>
        <p:spPr/>
        <p:txBody>
          <a:bodyPr/>
          <a:lstStyle/>
          <a:p>
            <a:pPr algn="r"/>
            <a:r>
              <a:rPr lang="en-US" dirty="0"/>
              <a:t>Proprietary</a:t>
            </a:r>
          </a:p>
        </p:txBody>
      </p:sp>
    </p:spTree>
    <p:extLst>
      <p:ext uri="{BB962C8B-B14F-4D97-AF65-F5344CB8AC3E}">
        <p14:creationId xmlns:p14="http://schemas.microsoft.com/office/powerpoint/2010/main" val="413371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Click to edit Master title style</a:t>
            </a:r>
            <a:endParaRPr lang="en-US"/>
          </a:p>
        </p:txBody>
      </p:sp>
      <p:sp>
        <p:nvSpPr>
          <p:cNvPr id="2" name="Slide Number Placeholder 1"/>
          <p:cNvSpPr>
            <a:spLocks noGrp="1"/>
          </p:cNvSpPr>
          <p:nvPr>
            <p:ph type="sldNum" sz="quarter" idx="10"/>
          </p:nvPr>
        </p:nvSpPr>
        <p:spPr/>
        <p:txBody>
          <a:bodyPr/>
          <a:lstStyle/>
          <a:p>
            <a:pPr algn="r"/>
            <a:fld id="{6BCEAF00-35EE-2349-AC37-D94588E1CC52}" type="slidenum">
              <a:rPr lang="en-US" smtClean="0"/>
              <a:pPr algn="r"/>
              <a:t>‹#›</a:t>
            </a:fld>
            <a:endParaRPr lang="en-US" dirty="0"/>
          </a:p>
        </p:txBody>
      </p:sp>
      <p:sp>
        <p:nvSpPr>
          <p:cNvPr id="4" name="Footer Placeholder 3"/>
          <p:cNvSpPr>
            <a:spLocks noGrp="1"/>
          </p:cNvSpPr>
          <p:nvPr>
            <p:ph type="ftr" sz="quarter" idx="11"/>
          </p:nvPr>
        </p:nvSpPr>
        <p:spPr/>
        <p:txBody>
          <a:bodyPr/>
          <a:lstStyle/>
          <a:p>
            <a:pPr algn="r"/>
            <a:r>
              <a:rPr lang="en-US" dirty="0"/>
              <a:t>Proprietary</a:t>
            </a:r>
          </a:p>
        </p:txBody>
      </p:sp>
    </p:spTree>
    <p:extLst>
      <p:ext uri="{BB962C8B-B14F-4D97-AF65-F5344CB8AC3E}">
        <p14:creationId xmlns:p14="http://schemas.microsoft.com/office/powerpoint/2010/main" val="160367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491221" y="4834653"/>
            <a:ext cx="297179" cy="131445"/>
          </a:xfrm>
          <a:prstGeom prst="rect">
            <a:avLst/>
          </a:prstGeom>
          <a:noFill/>
          <a:ln>
            <a:noFill/>
          </a:ln>
        </p:spPr>
        <p:txBody>
          <a:bodyPr lIns="0" tIns="0" rIns="0" bIns="0"/>
          <a:lstStyle>
            <a:lvl1pPr>
              <a:defRPr lang="en-US" sz="700" smtClean="0">
                <a:solidFill>
                  <a:schemeClr val="tx1"/>
                </a:solidFill>
                <a:latin typeface="+mn-lt"/>
                <a:ea typeface="Arial"/>
                <a:cs typeface="Arial" charset="0"/>
              </a:defRPr>
            </a:lvl1pPr>
          </a:lstStyle>
          <a:p>
            <a:pPr algn="r"/>
            <a:fld id="{6BCEAF00-35EE-2349-AC37-D94588E1CC52}" type="slidenum">
              <a:rPr lang="en-US" smtClean="0"/>
              <a:pPr algn="r"/>
              <a:t>‹#›</a:t>
            </a:fld>
            <a:endParaRPr lang="en-US" dirty="0"/>
          </a:p>
        </p:txBody>
      </p:sp>
      <p:sp>
        <p:nvSpPr>
          <p:cNvPr id="1026" name="Title Placeholder 1"/>
          <p:cNvSpPr>
            <a:spLocks noGrp="1"/>
          </p:cNvSpPr>
          <p:nvPr>
            <p:ph type="title"/>
          </p:nvPr>
        </p:nvSpPr>
        <p:spPr bwMode="auto">
          <a:xfrm>
            <a:off x="357189" y="220266"/>
            <a:ext cx="84296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357189" y="984648"/>
            <a:ext cx="8429625" cy="3604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2"/>
          <p:cNvSpPr>
            <a:spLocks noGrp="1"/>
          </p:cNvSpPr>
          <p:nvPr>
            <p:ph type="ftr" sz="quarter" idx="3"/>
          </p:nvPr>
        </p:nvSpPr>
        <p:spPr>
          <a:xfrm>
            <a:off x="5583813" y="4834653"/>
            <a:ext cx="2895600" cy="138667"/>
          </a:xfrm>
          <a:prstGeom prst="rect">
            <a:avLst/>
          </a:prstGeom>
          <a:noFill/>
          <a:ln>
            <a:noFill/>
          </a:ln>
        </p:spPr>
        <p:txBody>
          <a:bodyPr lIns="0" tIns="0" rIns="0" bIns="0"/>
          <a:lstStyle>
            <a:lvl1pPr>
              <a:defRPr lang="en-US" sz="700">
                <a:latin typeface="+mn-lt"/>
                <a:ea typeface="Arial"/>
                <a:cs typeface="Arial" charset="0"/>
              </a:defRPr>
            </a:lvl1pPr>
          </a:lstStyle>
          <a:p>
            <a:pPr algn="r"/>
            <a:r>
              <a:rPr lang="en-US" dirty="0"/>
              <a:t>Proprietary</a:t>
            </a:r>
          </a:p>
        </p:txBody>
      </p:sp>
      <p:sp>
        <p:nvSpPr>
          <p:cNvPr id="4" name="TextBox 3">
            <a:extLst>
              <a:ext uri="{FF2B5EF4-FFF2-40B4-BE49-F238E27FC236}">
                <a16:creationId xmlns:a16="http://schemas.microsoft.com/office/drawing/2014/main" id="{3960EA43-F721-19FF-AB41-683D7DB4244F}"/>
              </a:ext>
            </a:extLst>
          </p:cNvPr>
          <p:cNvSpPr txBox="1"/>
          <p:nvPr>
            <p:extLst>
              <p:ext uri="{1162E1C5-73C7-4A58-AE30-91384D911F3F}">
                <p184:classification xmlns:p184="http://schemas.microsoft.com/office/powerpoint/2018/4/main" val="ftr"/>
              </p:ext>
            </p:extLst>
          </p:nvPr>
        </p:nvSpPr>
        <p:spPr>
          <a:xfrm>
            <a:off x="1692795" y="4927600"/>
            <a:ext cx="2954338" cy="107722"/>
          </a:xfrm>
          <a:prstGeom prst="rect">
            <a:avLst/>
          </a:prstGeom>
        </p:spPr>
        <p:txBody>
          <a:bodyPr horzOverflow="overflow" lIns="0" tIns="0" rIns="0" bIns="0">
            <a:spAutoFit/>
          </a:bodyPr>
          <a:lstStyle/>
          <a:p>
            <a:pPr algn="l"/>
            <a:r>
              <a:rPr lang="en-US" sz="700" dirty="0">
                <a:solidFill>
                  <a:srgbClr val="000000"/>
                </a:solidFill>
                <a:latin typeface="Calibri" panose="020F0502020204030204" pitchFamily="34" charset="0"/>
                <a:cs typeface="Calibri" panose="020F0502020204030204" pitchFamily="34" charset="0"/>
              </a:rPr>
              <a:t>Confidential - Not for Public Consumption or Distribution</a:t>
            </a:r>
          </a:p>
        </p:txBody>
      </p:sp>
    </p:spTree>
  </p:cSld>
  <p:clrMap bg1="lt1" tx1="dk1" bg2="lt2" tx2="dk2" accent1="accent1" accent2="accent2" accent3="accent3" accent4="accent4" accent5="accent5" accent6="accent6" hlink="hlink" folHlink="folHlink"/>
  <p:sldLayoutIdLst>
    <p:sldLayoutId id="2147483961" r:id="rId1"/>
    <p:sldLayoutId id="2147483964" r:id="rId2"/>
    <p:sldLayoutId id="2147483906" r:id="rId3"/>
    <p:sldLayoutId id="2147483966" r:id="rId4"/>
    <p:sldLayoutId id="2147483965" r:id="rId5"/>
    <p:sldLayoutId id="2147483935" r:id="rId6"/>
    <p:sldLayoutId id="2147483945" r:id="rId7"/>
    <p:sldLayoutId id="2147483908" r:id="rId8"/>
    <p:sldLayoutId id="2147483910" r:id="rId9"/>
    <p:sldLayoutId id="2147483913" r:id="rId10"/>
    <p:sldLayoutId id="2147483922" r:id="rId11"/>
    <p:sldLayoutId id="2147483947" r:id="rId12"/>
    <p:sldLayoutId id="2147483946" r:id="rId13"/>
    <p:sldLayoutId id="2147483960" r:id="rId14"/>
    <p:sldLayoutId id="2147483936" r:id="rId15"/>
    <p:sldLayoutId id="2147483953" r:id="rId16"/>
    <p:sldLayoutId id="2147483931" r:id="rId17"/>
    <p:sldLayoutId id="2147483959" r:id="rId18"/>
    <p:sldLayoutId id="2147483934" r:id="rId19"/>
  </p:sldLayoutIdLst>
  <p:hf hdr="0" ftr="0" dt="0"/>
  <p:txStyles>
    <p:titleStyle>
      <a:lvl1pPr algn="l" defTabSz="408194" rtl="0" eaLnBrk="1" fontAlgn="base" hangingPunct="1">
        <a:spcBef>
          <a:spcPct val="0"/>
        </a:spcBef>
        <a:spcAft>
          <a:spcPct val="0"/>
        </a:spcAft>
        <a:defRPr sz="2600" kern="1200">
          <a:solidFill>
            <a:schemeClr val="tx2"/>
          </a:solidFill>
          <a:latin typeface="Arial"/>
          <a:ea typeface="Arial"/>
          <a:cs typeface="Arial"/>
        </a:defRPr>
      </a:lvl1pPr>
      <a:lvl2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2pPr>
      <a:lvl3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3pPr>
      <a:lvl4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4pPr>
      <a:lvl5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5pPr>
      <a:lvl6pPr marL="408194" algn="l" defTabSz="408194" rtl="0" eaLnBrk="1" fontAlgn="base" hangingPunct="1">
        <a:spcBef>
          <a:spcPct val="0"/>
        </a:spcBef>
        <a:spcAft>
          <a:spcPct val="0"/>
        </a:spcAft>
        <a:defRPr sz="2500">
          <a:solidFill>
            <a:schemeClr val="tx1"/>
          </a:solidFill>
          <a:latin typeface="Arial" charset="0"/>
          <a:ea typeface="ヒラギノ角ゴ Pro W3" charset="0"/>
        </a:defRPr>
      </a:lvl6pPr>
      <a:lvl7pPr marL="816388" algn="l" defTabSz="408194" rtl="0" eaLnBrk="1" fontAlgn="base" hangingPunct="1">
        <a:spcBef>
          <a:spcPct val="0"/>
        </a:spcBef>
        <a:spcAft>
          <a:spcPct val="0"/>
        </a:spcAft>
        <a:defRPr sz="2500">
          <a:solidFill>
            <a:schemeClr val="tx1"/>
          </a:solidFill>
          <a:latin typeface="Arial" charset="0"/>
          <a:ea typeface="ヒラギノ角ゴ Pro W3" charset="0"/>
        </a:defRPr>
      </a:lvl7pPr>
      <a:lvl8pPr marL="1224582" algn="l" defTabSz="408194" rtl="0" eaLnBrk="1" fontAlgn="base" hangingPunct="1">
        <a:spcBef>
          <a:spcPct val="0"/>
        </a:spcBef>
        <a:spcAft>
          <a:spcPct val="0"/>
        </a:spcAft>
        <a:defRPr sz="2500">
          <a:solidFill>
            <a:schemeClr val="tx1"/>
          </a:solidFill>
          <a:latin typeface="Arial" charset="0"/>
          <a:ea typeface="ヒラギノ角ゴ Pro W3" charset="0"/>
        </a:defRPr>
      </a:lvl8pPr>
      <a:lvl9pPr marL="1632776" algn="l" defTabSz="408194" rtl="0" eaLnBrk="1" fontAlgn="base" hangingPunct="1">
        <a:spcBef>
          <a:spcPct val="0"/>
        </a:spcBef>
        <a:spcAft>
          <a:spcPct val="0"/>
        </a:spcAft>
        <a:defRPr sz="2500">
          <a:solidFill>
            <a:schemeClr val="tx1"/>
          </a:solidFill>
          <a:latin typeface="Arial" charset="0"/>
          <a:ea typeface="ヒラギノ角ゴ Pro W3" charset="0"/>
        </a:defRPr>
      </a:lvl9pPr>
    </p:titleStyle>
    <p:bodyStyle>
      <a:lvl1pPr marL="202680" indent="-202680" algn="l" defTabSz="408194" rtl="0" eaLnBrk="1" fontAlgn="base" hangingPunct="1">
        <a:spcBef>
          <a:spcPct val="0"/>
        </a:spcBef>
        <a:spcAft>
          <a:spcPct val="0"/>
        </a:spcAft>
        <a:buFont typeface="Arial" charset="0"/>
        <a:buChar char="•"/>
        <a:defRPr sz="1600" kern="1200">
          <a:solidFill>
            <a:srgbClr val="000000"/>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rgbClr val="000000"/>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rgbClr val="000000"/>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rgbClr val="000000"/>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rgbClr val="000000"/>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94" rtl="0" eaLnBrk="1" latinLnBrk="0" hangingPunct="1">
        <a:defRPr sz="1600" kern="1200">
          <a:solidFill>
            <a:schemeClr val="tx1"/>
          </a:solidFill>
          <a:latin typeface="+mn-lt"/>
          <a:ea typeface="+mn-ea"/>
          <a:cs typeface="+mn-cs"/>
        </a:defRPr>
      </a:lvl1pPr>
      <a:lvl2pPr marL="408194" algn="l" defTabSz="408194" rtl="0" eaLnBrk="1" latinLnBrk="0" hangingPunct="1">
        <a:defRPr sz="1600" kern="1200">
          <a:solidFill>
            <a:schemeClr val="tx1"/>
          </a:solidFill>
          <a:latin typeface="+mn-lt"/>
          <a:ea typeface="+mn-ea"/>
          <a:cs typeface="+mn-cs"/>
        </a:defRPr>
      </a:lvl2pPr>
      <a:lvl3pPr marL="816388" algn="l" defTabSz="408194" rtl="0" eaLnBrk="1" latinLnBrk="0" hangingPunct="1">
        <a:defRPr sz="1600" kern="1200">
          <a:solidFill>
            <a:schemeClr val="tx1"/>
          </a:solidFill>
          <a:latin typeface="+mn-lt"/>
          <a:ea typeface="+mn-ea"/>
          <a:cs typeface="+mn-cs"/>
        </a:defRPr>
      </a:lvl3pPr>
      <a:lvl4pPr marL="1224582" algn="l" defTabSz="408194" rtl="0" eaLnBrk="1" latinLnBrk="0" hangingPunct="1">
        <a:defRPr sz="1600" kern="1200">
          <a:solidFill>
            <a:schemeClr val="tx1"/>
          </a:solidFill>
          <a:latin typeface="+mn-lt"/>
          <a:ea typeface="+mn-ea"/>
          <a:cs typeface="+mn-cs"/>
        </a:defRPr>
      </a:lvl4pPr>
      <a:lvl5pPr marL="1632776" algn="l" defTabSz="408194" rtl="0" eaLnBrk="1" latinLnBrk="0" hangingPunct="1">
        <a:defRPr sz="1600" kern="1200">
          <a:solidFill>
            <a:schemeClr val="tx1"/>
          </a:solidFill>
          <a:latin typeface="+mn-lt"/>
          <a:ea typeface="+mn-ea"/>
          <a:cs typeface="+mn-cs"/>
        </a:defRPr>
      </a:lvl5pPr>
      <a:lvl6pPr marL="2040969" algn="l" defTabSz="408194" rtl="0" eaLnBrk="1" latinLnBrk="0" hangingPunct="1">
        <a:defRPr sz="1600" kern="1200">
          <a:solidFill>
            <a:schemeClr val="tx1"/>
          </a:solidFill>
          <a:latin typeface="+mn-lt"/>
          <a:ea typeface="+mn-ea"/>
          <a:cs typeface="+mn-cs"/>
        </a:defRPr>
      </a:lvl6pPr>
      <a:lvl7pPr marL="2449163" algn="l" defTabSz="408194" rtl="0" eaLnBrk="1" latinLnBrk="0" hangingPunct="1">
        <a:defRPr sz="1600" kern="1200">
          <a:solidFill>
            <a:schemeClr val="tx1"/>
          </a:solidFill>
          <a:latin typeface="+mn-lt"/>
          <a:ea typeface="+mn-ea"/>
          <a:cs typeface="+mn-cs"/>
        </a:defRPr>
      </a:lvl7pPr>
      <a:lvl8pPr marL="2857357" algn="l" defTabSz="408194" rtl="0" eaLnBrk="1" latinLnBrk="0" hangingPunct="1">
        <a:defRPr sz="1600" kern="1200">
          <a:solidFill>
            <a:schemeClr val="tx1"/>
          </a:solidFill>
          <a:latin typeface="+mn-lt"/>
          <a:ea typeface="+mn-ea"/>
          <a:cs typeface="+mn-cs"/>
        </a:defRPr>
      </a:lvl8pPr>
      <a:lvl9pPr marL="3265551" algn="l" defTabSz="40819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www.linkedin.com/showcase/92821208/admin/feed/posts/" TargetMode="External"/><Relationship Id="rId4" Type="http://schemas.openxmlformats.org/officeDocument/2006/relationships/hyperlink" Target="https://www.exxonmobil.com/en/marin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exxonmobil.com/marine/-/media/project/wep/exxonmobil/exxonmobil-marine/exxonmobil-marine-fuel-oil.pdf" TargetMode="External"/><Relationship Id="rId3" Type="http://schemas.openxmlformats.org/officeDocument/2006/relationships/image" Target="../media/image10.png"/><Relationship Id="rId7" Type="http://schemas.openxmlformats.org/officeDocument/2006/relationships/hyperlink" Target="https://www.linkedin.com/showcase/92821208/admin/feed/post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exxonmobil.com/en/marine" TargetMode="Externa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https://www.exxonmobil.com/marine/-/media/project/wep/exxonmobil/exxonmobil-marine/exxonmobil-marine-distillate-fuels.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exxonmobil.com/en/marine/products/bio-marine-fuel-blends" TargetMode="External"/><Relationship Id="rId3" Type="http://schemas.openxmlformats.org/officeDocument/2006/relationships/image" Target="../media/image10.png"/><Relationship Id="rId7" Type="http://schemas.openxmlformats.org/officeDocument/2006/relationships/hyperlink" Target="https://www.linkedin.com/showcase/92821208/admin/feed/post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exxonmobil.com/en/marine" TargetMode="Externa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40FB35-F3A7-9542-B9D8-024DE7CBE77F}"/>
              </a:ext>
            </a:extLst>
          </p:cNvPr>
          <p:cNvPicPr>
            <a:picLocks noChangeAspect="1"/>
          </p:cNvPicPr>
          <p:nvPr/>
        </p:nvPicPr>
        <p:blipFill>
          <a:blip r:embed="rId3"/>
          <a:srcRect l="56" r="56"/>
          <a:stretch/>
        </p:blipFill>
        <p:spPr>
          <a:xfrm>
            <a:off x="0" y="0"/>
            <a:ext cx="9144000" cy="5143499"/>
          </a:xfrm>
          <a:prstGeom prst="rect">
            <a:avLst/>
          </a:prstGeom>
        </p:spPr>
      </p:pic>
      <p:sp>
        <p:nvSpPr>
          <p:cNvPr id="2" name="Slide Number Placeholder 1">
            <a:extLst>
              <a:ext uri="{FF2B5EF4-FFF2-40B4-BE49-F238E27FC236}">
                <a16:creationId xmlns:a16="http://schemas.microsoft.com/office/drawing/2014/main" id="{2DF94890-682B-EB46-92FC-C9837FCED025}"/>
              </a:ext>
            </a:extLst>
          </p:cNvPr>
          <p:cNvSpPr>
            <a:spLocks noGrp="1"/>
          </p:cNvSpPr>
          <p:nvPr>
            <p:ph type="sldNum" sz="quarter" idx="11"/>
          </p:nvPr>
        </p:nvSpPr>
        <p:spPr>
          <a:xfrm>
            <a:off x="8491221" y="4834653"/>
            <a:ext cx="297179" cy="131445"/>
          </a:xfrm>
        </p:spPr>
        <p:txBody>
          <a:bodyPr>
            <a:normAutofit/>
          </a:bodyPr>
          <a:lstStyle/>
          <a:p>
            <a:pPr algn="r">
              <a:spcAft>
                <a:spcPts val="600"/>
              </a:spcAft>
            </a:pPr>
            <a:fld id="{6BCEAF00-35EE-2349-AC37-D94588E1CC52}" type="slidenum">
              <a:rPr lang="en-US" smtClean="0">
                <a:solidFill>
                  <a:schemeClr val="bg1">
                    <a:lumMod val="75000"/>
                  </a:schemeClr>
                </a:solidFill>
              </a:rPr>
              <a:pPr algn="r">
                <a:spcAft>
                  <a:spcPts val="600"/>
                </a:spcAft>
              </a:pPr>
              <a:t>1</a:t>
            </a:fld>
            <a:endParaRPr lang="en-US" dirty="0">
              <a:solidFill>
                <a:schemeClr val="bg1">
                  <a:lumMod val="75000"/>
                </a:schemeClr>
              </a:solidFill>
            </a:endParaRPr>
          </a:p>
        </p:txBody>
      </p:sp>
      <p:sp>
        <p:nvSpPr>
          <p:cNvPr id="15" name="Rectangle 14">
            <a:extLst>
              <a:ext uri="{FF2B5EF4-FFF2-40B4-BE49-F238E27FC236}">
                <a16:creationId xmlns:a16="http://schemas.microsoft.com/office/drawing/2014/main" id="{E6A8ABDB-CE60-A545-861D-6F0872E0560F}"/>
              </a:ext>
            </a:extLst>
          </p:cNvPr>
          <p:cNvSpPr/>
          <p:nvPr/>
        </p:nvSpPr>
        <p:spPr>
          <a:xfrm>
            <a:off x="789710" y="0"/>
            <a:ext cx="2745227" cy="5143500"/>
          </a:xfrm>
          <a:prstGeom prst="rect">
            <a:avLst/>
          </a:prstGeom>
          <a:solidFill>
            <a:schemeClr val="bg1">
              <a:alpha val="9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Title 3">
            <a:extLst>
              <a:ext uri="{FF2B5EF4-FFF2-40B4-BE49-F238E27FC236}">
                <a16:creationId xmlns:a16="http://schemas.microsoft.com/office/drawing/2014/main" id="{252A8E10-1D3A-F549-8D0E-8938145B990E}"/>
              </a:ext>
            </a:extLst>
          </p:cNvPr>
          <p:cNvSpPr txBox="1">
            <a:spLocks/>
          </p:cNvSpPr>
          <p:nvPr/>
        </p:nvSpPr>
        <p:spPr bwMode="auto">
          <a:xfrm>
            <a:off x="961174" y="2020747"/>
            <a:ext cx="2573763" cy="95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08194" rtl="0" eaLnBrk="1" fontAlgn="base" hangingPunct="1">
              <a:spcBef>
                <a:spcPct val="0"/>
              </a:spcBef>
              <a:spcAft>
                <a:spcPct val="0"/>
              </a:spcAft>
              <a:defRPr sz="2600" kern="1200">
                <a:solidFill>
                  <a:schemeClr val="tx2"/>
                </a:solidFill>
                <a:latin typeface="Arial"/>
                <a:ea typeface="Arial"/>
                <a:cs typeface="Arial"/>
              </a:defRPr>
            </a:lvl1pPr>
            <a:lvl2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2pPr>
            <a:lvl3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3pPr>
            <a:lvl4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4pPr>
            <a:lvl5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5pPr>
            <a:lvl6pPr marL="408194" algn="l" defTabSz="408194" rtl="0" eaLnBrk="1" fontAlgn="base" hangingPunct="1">
              <a:spcBef>
                <a:spcPct val="0"/>
              </a:spcBef>
              <a:spcAft>
                <a:spcPct val="0"/>
              </a:spcAft>
              <a:defRPr sz="2500">
                <a:solidFill>
                  <a:schemeClr val="tx1"/>
                </a:solidFill>
                <a:latin typeface="Arial" charset="0"/>
                <a:ea typeface="ヒラギノ角ゴ Pro W3" charset="0"/>
              </a:defRPr>
            </a:lvl6pPr>
            <a:lvl7pPr marL="816388" algn="l" defTabSz="408194" rtl="0" eaLnBrk="1" fontAlgn="base" hangingPunct="1">
              <a:spcBef>
                <a:spcPct val="0"/>
              </a:spcBef>
              <a:spcAft>
                <a:spcPct val="0"/>
              </a:spcAft>
              <a:defRPr sz="2500">
                <a:solidFill>
                  <a:schemeClr val="tx1"/>
                </a:solidFill>
                <a:latin typeface="Arial" charset="0"/>
                <a:ea typeface="ヒラギノ角ゴ Pro W3" charset="0"/>
              </a:defRPr>
            </a:lvl7pPr>
            <a:lvl8pPr marL="1224582" algn="l" defTabSz="408194" rtl="0" eaLnBrk="1" fontAlgn="base" hangingPunct="1">
              <a:spcBef>
                <a:spcPct val="0"/>
              </a:spcBef>
              <a:spcAft>
                <a:spcPct val="0"/>
              </a:spcAft>
              <a:defRPr sz="2500">
                <a:solidFill>
                  <a:schemeClr val="tx1"/>
                </a:solidFill>
                <a:latin typeface="Arial" charset="0"/>
                <a:ea typeface="ヒラギノ角ゴ Pro W3" charset="0"/>
              </a:defRPr>
            </a:lvl8pPr>
            <a:lvl9pPr marL="1632776" algn="l" defTabSz="408194" rtl="0" eaLnBrk="1" fontAlgn="base" hangingPunct="1">
              <a:spcBef>
                <a:spcPct val="0"/>
              </a:spcBef>
              <a:spcAft>
                <a:spcPct val="0"/>
              </a:spcAft>
              <a:defRPr sz="2500">
                <a:solidFill>
                  <a:schemeClr val="tx1"/>
                </a:solidFill>
                <a:latin typeface="Arial" charset="0"/>
                <a:ea typeface="ヒラギノ角ゴ Pro W3" charset="0"/>
              </a:defRPr>
            </a:lvl9pPr>
          </a:lstStyle>
          <a:p>
            <a:r>
              <a:rPr lang="en-GB" sz="2000" dirty="0">
                <a:solidFill>
                  <a:srgbClr val="373635"/>
                </a:solidFill>
                <a:latin typeface="EMprint"/>
              </a:rPr>
              <a:t>Marine Port Guide</a:t>
            </a:r>
          </a:p>
        </p:txBody>
      </p:sp>
      <p:sp>
        <p:nvSpPr>
          <p:cNvPr id="18" name="Content Placeholder 13">
            <a:extLst>
              <a:ext uri="{FF2B5EF4-FFF2-40B4-BE49-F238E27FC236}">
                <a16:creationId xmlns:a16="http://schemas.microsoft.com/office/drawing/2014/main" id="{D5633692-0D6E-6745-8182-E0B70A687E31}"/>
              </a:ext>
            </a:extLst>
          </p:cNvPr>
          <p:cNvSpPr txBox="1">
            <a:spLocks/>
          </p:cNvSpPr>
          <p:nvPr/>
        </p:nvSpPr>
        <p:spPr>
          <a:xfrm>
            <a:off x="961174" y="563038"/>
            <a:ext cx="2089111" cy="235745"/>
          </a:xfrm>
          <a:prstGeom prst="rect">
            <a:avLst/>
          </a:prstGeom>
          <a:noFill/>
          <a:ln>
            <a:noFill/>
          </a:ln>
        </p:spPr>
        <p:txBody>
          <a:bodyPr lIns="0" tIns="0" rIns="0" bIns="0"/>
          <a:lstStyle>
            <a:defPPr>
              <a:defRPr lang="en-US"/>
            </a:defPPr>
            <a:lvl1pPr algn="l" defTabSz="408194" rtl="0" fontAlgn="base">
              <a:spcBef>
                <a:spcPct val="0"/>
              </a:spcBef>
              <a:spcAft>
                <a:spcPct val="0"/>
              </a:spcAft>
              <a:defRPr lang="en-US" sz="700" kern="1200" smtClean="0">
                <a:solidFill>
                  <a:schemeClr val="tx1"/>
                </a:solidFill>
                <a:latin typeface="+mn-lt"/>
                <a:ea typeface="Arial"/>
                <a:cs typeface="Arial" charset="0"/>
              </a:defRPr>
            </a:lvl1pPr>
            <a:lvl2pPr marL="408194" algn="l" defTabSz="408194"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816388" algn="l" defTabSz="408194"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224582" algn="l" defTabSz="408194"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632776" algn="l" defTabSz="408194"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040969" algn="l" defTabSz="408194" rtl="0" eaLnBrk="1" latinLnBrk="0" hangingPunct="1">
              <a:defRPr kern="1200">
                <a:solidFill>
                  <a:schemeClr val="tx1"/>
                </a:solidFill>
                <a:latin typeface="Arial" charset="0"/>
                <a:ea typeface="ヒラギノ角ゴ Pro W3" charset="0"/>
                <a:cs typeface="ヒラギノ角ゴ Pro W3" charset="0"/>
              </a:defRPr>
            </a:lvl6pPr>
            <a:lvl7pPr marL="2449163" algn="l" defTabSz="408194" rtl="0" eaLnBrk="1" latinLnBrk="0" hangingPunct="1">
              <a:defRPr kern="1200">
                <a:solidFill>
                  <a:schemeClr val="tx1"/>
                </a:solidFill>
                <a:latin typeface="Arial" charset="0"/>
                <a:ea typeface="ヒラギノ角ゴ Pro W3" charset="0"/>
                <a:cs typeface="ヒラギノ角ゴ Pro W3" charset="0"/>
              </a:defRPr>
            </a:lvl7pPr>
            <a:lvl8pPr marL="2857357" algn="l" defTabSz="408194" rtl="0" eaLnBrk="1" latinLnBrk="0" hangingPunct="1">
              <a:defRPr kern="1200">
                <a:solidFill>
                  <a:schemeClr val="tx1"/>
                </a:solidFill>
                <a:latin typeface="Arial" charset="0"/>
                <a:ea typeface="ヒラギノ角ゴ Pro W3" charset="0"/>
                <a:cs typeface="ヒラギノ角ゴ Pro W3" charset="0"/>
              </a:defRPr>
            </a:lvl8pPr>
            <a:lvl9pPr marL="3265551" algn="l" defTabSz="408194" rtl="0" eaLnBrk="1" latinLnBrk="0" hangingPunct="1">
              <a:defRPr kern="1200">
                <a:solidFill>
                  <a:schemeClr val="tx1"/>
                </a:solidFill>
                <a:latin typeface="Arial" charset="0"/>
                <a:ea typeface="ヒラギノ角ゴ Pro W3" charset="0"/>
                <a:cs typeface="ヒラギノ角ゴ Pro W3" charset="0"/>
              </a:defRPr>
            </a:lvl9pPr>
          </a:lstStyle>
          <a:p>
            <a:r>
              <a:rPr lang="en-GB" sz="1000" dirty="0">
                <a:solidFill>
                  <a:schemeClr val="bg1">
                    <a:lumMod val="65000"/>
                  </a:schemeClr>
                </a:solidFill>
                <a:latin typeface="EMprint Light" panose="020B0303020204020204" pitchFamily="34" charset="0"/>
                <a:cs typeface="Arial" panose="020B0604020202020204" pitchFamily="34" charset="0"/>
              </a:rPr>
              <a:t>OCT 2024</a:t>
            </a:r>
          </a:p>
        </p:txBody>
      </p:sp>
      <p:pic>
        <p:nvPicPr>
          <p:cNvPr id="19" name="Picture 18" descr="exmo_red.png">
            <a:extLst>
              <a:ext uri="{FF2B5EF4-FFF2-40B4-BE49-F238E27FC236}">
                <a16:creationId xmlns:a16="http://schemas.microsoft.com/office/drawing/2014/main" id="{22FF2F55-4DD7-0845-9E04-39F00173BF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1175" y="1605776"/>
            <a:ext cx="1581058" cy="316895"/>
          </a:xfrm>
          <a:prstGeom prst="rect">
            <a:avLst/>
          </a:prstGeom>
        </p:spPr>
      </p:pic>
      <p:sp>
        <p:nvSpPr>
          <p:cNvPr id="3" name="TextBox 2">
            <a:extLst>
              <a:ext uri="{FF2B5EF4-FFF2-40B4-BE49-F238E27FC236}">
                <a16:creationId xmlns:a16="http://schemas.microsoft.com/office/drawing/2014/main" id="{80451853-56C8-33C5-BBDB-2651AEE4B1D1}"/>
              </a:ext>
            </a:extLst>
          </p:cNvPr>
          <p:cNvSpPr txBox="1"/>
          <p:nvPr/>
        </p:nvSpPr>
        <p:spPr>
          <a:xfrm>
            <a:off x="869119" y="2787407"/>
            <a:ext cx="2383444" cy="369332"/>
          </a:xfrm>
          <a:prstGeom prst="rect">
            <a:avLst/>
          </a:prstGeom>
          <a:noFill/>
        </p:spPr>
        <p:txBody>
          <a:bodyPr wrap="square" rtlCol="0">
            <a:spAutoFit/>
          </a:bodyPr>
          <a:lstStyle/>
          <a:p>
            <a:r>
              <a:rPr lang="en-US" b="1" dirty="0">
                <a:solidFill>
                  <a:srgbClr val="13A2DE"/>
                </a:solidFill>
                <a:latin typeface="EMprint" panose="020B0503020204020204" pitchFamily="34" charset="0"/>
              </a:rPr>
              <a:t>United Kingdom</a:t>
            </a:r>
          </a:p>
        </p:txBody>
      </p:sp>
    </p:spTree>
    <p:extLst>
      <p:ext uri="{BB962C8B-B14F-4D97-AF65-F5344CB8AC3E}">
        <p14:creationId xmlns:p14="http://schemas.microsoft.com/office/powerpoint/2010/main" val="226154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46ED0B1-93DA-CE87-13CA-927686061715}"/>
              </a:ext>
            </a:extLst>
          </p:cNvPr>
          <p:cNvSpPr/>
          <p:nvPr/>
        </p:nvSpPr>
        <p:spPr>
          <a:xfrm>
            <a:off x="-10510" y="0"/>
            <a:ext cx="9211659" cy="5143500"/>
          </a:xfrm>
          <a:prstGeom prst="rect">
            <a:avLst/>
          </a:prstGeom>
          <a:solidFill>
            <a:srgbClr val="043957"/>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1"/>
          </p:nvPr>
        </p:nvSpPr>
        <p:spPr/>
        <p:txBody>
          <a:bodyPr/>
          <a:lstStyle/>
          <a:p>
            <a:pPr algn="r"/>
            <a:fld id="{6BCEAF00-35EE-2349-AC37-D94588E1CC52}" type="slidenum">
              <a:rPr lang="en-US" smtClean="0"/>
              <a:pPr algn="r"/>
              <a:t>2</a:t>
            </a:fld>
            <a:endParaRPr lang="en-US" dirty="0"/>
          </a:p>
        </p:txBody>
      </p:sp>
      <p:pic>
        <p:nvPicPr>
          <p:cNvPr id="16" name="Content Placeholder 11" descr="A picture containing text, clipart&#10;&#10;Description automatically generated">
            <a:extLst>
              <a:ext uri="{FF2B5EF4-FFF2-40B4-BE49-F238E27FC236}">
                <a16:creationId xmlns:a16="http://schemas.microsoft.com/office/drawing/2014/main" id="{730DAE99-50E0-6141-B161-0FC65B007CA8}"/>
              </a:ext>
            </a:extLst>
          </p:cNvPr>
          <p:cNvPicPr>
            <a:picLocks noChangeAspect="1"/>
          </p:cNvPicPr>
          <p:nvPr/>
        </p:nvPicPr>
        <p:blipFill>
          <a:blip r:embed="rId3">
            <a:alphaModFix/>
          </a:blip>
          <a:stretch>
            <a:fillRect/>
          </a:stretch>
        </p:blipFill>
        <p:spPr bwMode="auto">
          <a:xfrm>
            <a:off x="231941" y="4834653"/>
            <a:ext cx="589281" cy="117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9" name="Title 3">
            <a:extLst>
              <a:ext uri="{FF2B5EF4-FFF2-40B4-BE49-F238E27FC236}">
                <a16:creationId xmlns:a16="http://schemas.microsoft.com/office/drawing/2014/main" id="{C0262243-AD32-6DA8-5219-BF78D634F4A6}"/>
              </a:ext>
            </a:extLst>
          </p:cNvPr>
          <p:cNvSpPr txBox="1">
            <a:spLocks/>
          </p:cNvSpPr>
          <p:nvPr/>
        </p:nvSpPr>
        <p:spPr bwMode="auto">
          <a:xfrm>
            <a:off x="648000" y="540000"/>
            <a:ext cx="3930053" cy="482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08194" rtl="0" eaLnBrk="1" fontAlgn="base" hangingPunct="1">
              <a:spcBef>
                <a:spcPct val="0"/>
              </a:spcBef>
              <a:spcAft>
                <a:spcPct val="0"/>
              </a:spcAft>
              <a:defRPr sz="2600" kern="1200">
                <a:solidFill>
                  <a:schemeClr val="tx2"/>
                </a:solidFill>
                <a:latin typeface="Arial"/>
                <a:ea typeface="Arial"/>
                <a:cs typeface="Arial"/>
              </a:defRPr>
            </a:lvl1pPr>
            <a:lvl2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2pPr>
            <a:lvl3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3pPr>
            <a:lvl4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4pPr>
            <a:lvl5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5pPr>
            <a:lvl6pPr marL="408194" algn="l" defTabSz="408194" rtl="0" eaLnBrk="1" fontAlgn="base" hangingPunct="1">
              <a:spcBef>
                <a:spcPct val="0"/>
              </a:spcBef>
              <a:spcAft>
                <a:spcPct val="0"/>
              </a:spcAft>
              <a:defRPr sz="2500">
                <a:solidFill>
                  <a:schemeClr val="tx1"/>
                </a:solidFill>
                <a:latin typeface="Arial" charset="0"/>
                <a:ea typeface="ヒラギノ角ゴ Pro W3" charset="0"/>
              </a:defRPr>
            </a:lvl6pPr>
            <a:lvl7pPr marL="816388" algn="l" defTabSz="408194" rtl="0" eaLnBrk="1" fontAlgn="base" hangingPunct="1">
              <a:spcBef>
                <a:spcPct val="0"/>
              </a:spcBef>
              <a:spcAft>
                <a:spcPct val="0"/>
              </a:spcAft>
              <a:defRPr sz="2500">
                <a:solidFill>
                  <a:schemeClr val="tx1"/>
                </a:solidFill>
                <a:latin typeface="Arial" charset="0"/>
                <a:ea typeface="ヒラギノ角ゴ Pro W3" charset="0"/>
              </a:defRPr>
            </a:lvl7pPr>
            <a:lvl8pPr marL="1224582" algn="l" defTabSz="408194" rtl="0" eaLnBrk="1" fontAlgn="base" hangingPunct="1">
              <a:spcBef>
                <a:spcPct val="0"/>
              </a:spcBef>
              <a:spcAft>
                <a:spcPct val="0"/>
              </a:spcAft>
              <a:defRPr sz="2500">
                <a:solidFill>
                  <a:schemeClr val="tx1"/>
                </a:solidFill>
                <a:latin typeface="Arial" charset="0"/>
                <a:ea typeface="ヒラギノ角ゴ Pro W3" charset="0"/>
              </a:defRPr>
            </a:lvl8pPr>
            <a:lvl9pPr marL="1632776" algn="l" defTabSz="408194" rtl="0" eaLnBrk="1" fontAlgn="base" hangingPunct="1">
              <a:spcBef>
                <a:spcPct val="0"/>
              </a:spcBef>
              <a:spcAft>
                <a:spcPct val="0"/>
              </a:spcAft>
              <a:defRPr sz="2500">
                <a:solidFill>
                  <a:schemeClr val="tx1"/>
                </a:solidFill>
                <a:latin typeface="Arial" charset="0"/>
                <a:ea typeface="ヒラギノ角ゴ Pro W3" charset="0"/>
              </a:defRPr>
            </a:lvl9pPr>
          </a:lstStyle>
          <a:p>
            <a:r>
              <a:rPr lang="pl-PL" sz="2400" dirty="0">
                <a:solidFill>
                  <a:schemeClr val="bg1"/>
                </a:solidFill>
                <a:latin typeface="EMprint" panose="020B0503020204020204" pitchFamily="34" charset="0"/>
                <a:cs typeface="Arial" panose="020B0604020202020204" pitchFamily="34" charset="0"/>
              </a:rPr>
              <a:t>Disclaimer</a:t>
            </a:r>
            <a:endParaRPr lang="en-US" sz="2400" dirty="0">
              <a:solidFill>
                <a:schemeClr val="bg1"/>
              </a:solidFill>
              <a:latin typeface="EMprint" panose="020B0503020204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FD3D5D8-EA2C-2D64-9F73-8FED485571BF}"/>
              </a:ext>
            </a:extLst>
          </p:cNvPr>
          <p:cNvSpPr txBox="1"/>
          <p:nvPr/>
        </p:nvSpPr>
        <p:spPr>
          <a:xfrm>
            <a:off x="611999" y="1159860"/>
            <a:ext cx="8103578" cy="1974515"/>
          </a:xfrm>
          <a:prstGeom prst="rect">
            <a:avLst/>
          </a:prstGeom>
          <a:noFill/>
        </p:spPr>
        <p:txBody>
          <a:bodyPr wrap="square" rtlCol="0">
            <a:spAutoFit/>
          </a:bodyPr>
          <a:lstStyle/>
          <a:p>
            <a:pPr>
              <a:lnSpc>
                <a:spcPct val="114000"/>
              </a:lnSpc>
            </a:pPr>
            <a:r>
              <a:rPr lang="en-US" sz="1200" dirty="0">
                <a:solidFill>
                  <a:schemeClr val="bg1"/>
                </a:solidFill>
                <a:latin typeface="EMprint" panose="020B0503020204020204" pitchFamily="34" charset="0"/>
                <a:cs typeface="Arial" panose="020B0604020202020204" pitchFamily="34" charset="0"/>
              </a:rPr>
              <a:t>This presentation was prepared for discussion purposes only and does not constitute an offer for any ExxonMobil product or service.  No warranty or representation, express or implied, is made regarding the information contained herein and ExxonMobil shall not be responsible for any loss sustained by any person or entity who relies on this material.  Exxon Mobil Corporation has numerous affiliates, many with names that include ExxonMobil, Exxon, Mobil, Esso, and XTO. For convenience and simplicity, those terms and terms such as Corporation, company, our, we, and its are sometimes used as abbreviated references to specific affiliates or affiliate groups. Abbreviated references describing global or regional operational organizations, and global or regional business lines are also sometimes used for convenience and simplicity.  Nothing contained herein is intended to override the corporate separateness of affiliated companies.  This material is not to be reproduced without the permission of Exxon Mobil Corporation. </a:t>
            </a:r>
          </a:p>
        </p:txBody>
      </p:sp>
    </p:spTree>
    <p:extLst>
      <p:ext uri="{BB962C8B-B14F-4D97-AF65-F5344CB8AC3E}">
        <p14:creationId xmlns:p14="http://schemas.microsoft.com/office/powerpoint/2010/main" val="253826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46ED0B1-93DA-CE87-13CA-927686061715}"/>
              </a:ext>
            </a:extLst>
          </p:cNvPr>
          <p:cNvSpPr/>
          <p:nvPr/>
        </p:nvSpPr>
        <p:spPr>
          <a:xfrm>
            <a:off x="-9011" y="0"/>
            <a:ext cx="9162022" cy="5143500"/>
          </a:xfrm>
          <a:prstGeom prst="rect">
            <a:avLst/>
          </a:prstGeom>
          <a:solidFill>
            <a:srgbClr val="043957"/>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a:t>  </a:t>
            </a:r>
          </a:p>
        </p:txBody>
      </p:sp>
      <p:cxnSp>
        <p:nvCxnSpPr>
          <p:cNvPr id="14" name="Straight Connector 13">
            <a:extLst>
              <a:ext uri="{FF2B5EF4-FFF2-40B4-BE49-F238E27FC236}">
                <a16:creationId xmlns:a16="http://schemas.microsoft.com/office/drawing/2014/main" id="{8988F54B-64AB-554D-8BC0-FAE967595496}"/>
              </a:ext>
            </a:extLst>
          </p:cNvPr>
          <p:cNvCxnSpPr>
            <a:cxnSpLocks/>
          </p:cNvCxnSpPr>
          <p:nvPr/>
        </p:nvCxnSpPr>
        <p:spPr>
          <a:xfrm>
            <a:off x="526582" y="611773"/>
            <a:ext cx="0" cy="220125"/>
          </a:xfrm>
          <a:prstGeom prst="line">
            <a:avLst/>
          </a:prstGeom>
          <a:ln w="28575" cap="rnd">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1"/>
          </p:nvPr>
        </p:nvSpPr>
        <p:spPr>
          <a:xfrm>
            <a:off x="8491221" y="4743213"/>
            <a:ext cx="297179" cy="131445"/>
          </a:xfrm>
        </p:spPr>
        <p:txBody>
          <a:bodyPr/>
          <a:lstStyle/>
          <a:p>
            <a:pPr algn="r"/>
            <a:fld id="{6BCEAF00-35EE-2349-AC37-D94588E1CC52}" type="slidenum">
              <a:rPr lang="en-US" smtClean="0"/>
              <a:pPr algn="r"/>
              <a:t>3</a:t>
            </a:fld>
            <a:endParaRPr lang="en-US" dirty="0"/>
          </a:p>
        </p:txBody>
      </p:sp>
      <p:pic>
        <p:nvPicPr>
          <p:cNvPr id="16" name="Content Placeholder 11" descr="A picture containing text, clipart&#10;&#10;Description automatically generated">
            <a:extLst>
              <a:ext uri="{FF2B5EF4-FFF2-40B4-BE49-F238E27FC236}">
                <a16:creationId xmlns:a16="http://schemas.microsoft.com/office/drawing/2014/main" id="{730DAE99-50E0-6141-B161-0FC65B007CA8}"/>
              </a:ext>
            </a:extLst>
          </p:cNvPr>
          <p:cNvPicPr>
            <a:picLocks noChangeAspect="1"/>
          </p:cNvPicPr>
          <p:nvPr/>
        </p:nvPicPr>
        <p:blipFill>
          <a:blip r:embed="rId3">
            <a:alphaModFix/>
          </a:blip>
          <a:stretch>
            <a:fillRect/>
          </a:stretch>
        </p:blipFill>
        <p:spPr bwMode="auto">
          <a:xfrm>
            <a:off x="231941" y="4834653"/>
            <a:ext cx="589281" cy="117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9" name="Title 3">
            <a:extLst>
              <a:ext uri="{FF2B5EF4-FFF2-40B4-BE49-F238E27FC236}">
                <a16:creationId xmlns:a16="http://schemas.microsoft.com/office/drawing/2014/main" id="{C0262243-AD32-6DA8-5219-BF78D634F4A6}"/>
              </a:ext>
            </a:extLst>
          </p:cNvPr>
          <p:cNvSpPr txBox="1">
            <a:spLocks/>
          </p:cNvSpPr>
          <p:nvPr/>
        </p:nvSpPr>
        <p:spPr bwMode="auto">
          <a:xfrm>
            <a:off x="648000" y="540000"/>
            <a:ext cx="3930053" cy="482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08194" rtl="0" eaLnBrk="1" fontAlgn="base" hangingPunct="1">
              <a:spcBef>
                <a:spcPct val="0"/>
              </a:spcBef>
              <a:spcAft>
                <a:spcPct val="0"/>
              </a:spcAft>
              <a:defRPr sz="2600" kern="1200">
                <a:solidFill>
                  <a:schemeClr val="tx2"/>
                </a:solidFill>
                <a:latin typeface="Arial"/>
                <a:ea typeface="Arial"/>
                <a:cs typeface="Arial"/>
              </a:defRPr>
            </a:lvl1pPr>
            <a:lvl2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2pPr>
            <a:lvl3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3pPr>
            <a:lvl4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4pPr>
            <a:lvl5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5pPr>
            <a:lvl6pPr marL="408194" algn="l" defTabSz="408194" rtl="0" eaLnBrk="1" fontAlgn="base" hangingPunct="1">
              <a:spcBef>
                <a:spcPct val="0"/>
              </a:spcBef>
              <a:spcAft>
                <a:spcPct val="0"/>
              </a:spcAft>
              <a:defRPr sz="2500">
                <a:solidFill>
                  <a:schemeClr val="tx1"/>
                </a:solidFill>
                <a:latin typeface="Arial" charset="0"/>
                <a:ea typeface="ヒラギノ角ゴ Pro W3" charset="0"/>
              </a:defRPr>
            </a:lvl6pPr>
            <a:lvl7pPr marL="816388" algn="l" defTabSz="408194" rtl="0" eaLnBrk="1" fontAlgn="base" hangingPunct="1">
              <a:spcBef>
                <a:spcPct val="0"/>
              </a:spcBef>
              <a:spcAft>
                <a:spcPct val="0"/>
              </a:spcAft>
              <a:defRPr sz="2500">
                <a:solidFill>
                  <a:schemeClr val="tx1"/>
                </a:solidFill>
                <a:latin typeface="Arial" charset="0"/>
                <a:ea typeface="ヒラギノ角ゴ Pro W3" charset="0"/>
              </a:defRPr>
            </a:lvl7pPr>
            <a:lvl8pPr marL="1224582" algn="l" defTabSz="408194" rtl="0" eaLnBrk="1" fontAlgn="base" hangingPunct="1">
              <a:spcBef>
                <a:spcPct val="0"/>
              </a:spcBef>
              <a:spcAft>
                <a:spcPct val="0"/>
              </a:spcAft>
              <a:defRPr sz="2500">
                <a:solidFill>
                  <a:schemeClr val="tx1"/>
                </a:solidFill>
                <a:latin typeface="Arial" charset="0"/>
                <a:ea typeface="ヒラギノ角ゴ Pro W3" charset="0"/>
              </a:defRPr>
            </a:lvl8pPr>
            <a:lvl9pPr marL="1632776" algn="l" defTabSz="408194" rtl="0" eaLnBrk="1" fontAlgn="base" hangingPunct="1">
              <a:spcBef>
                <a:spcPct val="0"/>
              </a:spcBef>
              <a:spcAft>
                <a:spcPct val="0"/>
              </a:spcAft>
              <a:defRPr sz="2500">
                <a:solidFill>
                  <a:schemeClr val="tx1"/>
                </a:solidFill>
                <a:latin typeface="Arial" charset="0"/>
                <a:ea typeface="ヒラギノ角ゴ Pro W3" charset="0"/>
              </a:defRPr>
            </a:lvl9pPr>
          </a:lstStyle>
          <a:p>
            <a:r>
              <a:rPr lang="en-GB" sz="2400" dirty="0">
                <a:solidFill>
                  <a:schemeClr val="bg1"/>
                </a:solidFill>
                <a:latin typeface="EMprint" panose="020B0503020204020204" pitchFamily="34" charset="0"/>
                <a:cs typeface="Arial" panose="020B0604020202020204" pitchFamily="34" charset="0"/>
              </a:rPr>
              <a:t>Ports</a:t>
            </a:r>
            <a:endParaRPr lang="en-US" sz="2400" dirty="0">
              <a:solidFill>
                <a:schemeClr val="bg1"/>
              </a:solidFill>
              <a:latin typeface="EMprint" panose="020B0503020204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40781DB-1A9E-980B-45E8-98BCE21919B4}"/>
              </a:ext>
            </a:extLst>
          </p:cNvPr>
          <p:cNvPicPr>
            <a:picLocks noChangeAspect="1"/>
          </p:cNvPicPr>
          <p:nvPr/>
        </p:nvPicPr>
        <p:blipFill rotWithShape="1">
          <a:blip r:embed="rId4">
            <a:duotone>
              <a:schemeClr val="accent1">
                <a:shade val="45000"/>
                <a:satMod val="135000"/>
              </a:schemeClr>
              <a:prstClr val="white"/>
            </a:duotone>
          </a:blip>
          <a:srcRect t="7056"/>
          <a:stretch/>
        </p:blipFill>
        <p:spPr>
          <a:xfrm>
            <a:off x="1261543" y="0"/>
            <a:ext cx="6875854" cy="4949159"/>
          </a:xfrm>
          <a:prstGeom prst="rect">
            <a:avLst/>
          </a:prstGeom>
        </p:spPr>
      </p:pic>
      <p:sp>
        <p:nvSpPr>
          <p:cNvPr id="10" name="Rectangle 9">
            <a:extLst>
              <a:ext uri="{FF2B5EF4-FFF2-40B4-BE49-F238E27FC236}">
                <a16:creationId xmlns:a16="http://schemas.microsoft.com/office/drawing/2014/main" id="{2C15AF38-5D32-5DE3-3EFA-2B27FE87405F}"/>
              </a:ext>
            </a:extLst>
          </p:cNvPr>
          <p:cNvSpPr/>
          <p:nvPr/>
        </p:nvSpPr>
        <p:spPr>
          <a:xfrm>
            <a:off x="2148807" y="272923"/>
            <a:ext cx="818146" cy="164289"/>
          </a:xfrm>
          <a:prstGeom prst="rect">
            <a:avLst/>
          </a:prstGeom>
          <a:solidFill>
            <a:srgbClr val="13A2DD"/>
          </a:solidFill>
          <a:ln>
            <a:solidFill>
              <a:srgbClr val="13A2DD"/>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Slagentangen</a:t>
            </a:r>
          </a:p>
        </p:txBody>
      </p:sp>
      <p:cxnSp>
        <p:nvCxnSpPr>
          <p:cNvPr id="18" name="Straight Connector 17">
            <a:extLst>
              <a:ext uri="{FF2B5EF4-FFF2-40B4-BE49-F238E27FC236}">
                <a16:creationId xmlns:a16="http://schemas.microsoft.com/office/drawing/2014/main" id="{5434E348-8AE1-BB16-F248-AD92380A9BD1}"/>
              </a:ext>
            </a:extLst>
          </p:cNvPr>
          <p:cNvCxnSpPr>
            <a:cxnSpLocks/>
            <a:stCxn id="11" idx="7"/>
            <a:endCxn id="10" idx="2"/>
          </p:cNvCxnSpPr>
          <p:nvPr/>
        </p:nvCxnSpPr>
        <p:spPr>
          <a:xfrm flipV="1">
            <a:off x="2438114" y="437212"/>
            <a:ext cx="119766" cy="465391"/>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D482A3A1-F51D-5885-FBA4-B8AC8F856FC2}"/>
              </a:ext>
            </a:extLst>
          </p:cNvPr>
          <p:cNvSpPr/>
          <p:nvPr/>
        </p:nvSpPr>
        <p:spPr>
          <a:xfrm>
            <a:off x="1199605" y="1290022"/>
            <a:ext cx="372178" cy="202040"/>
          </a:xfrm>
          <a:prstGeom prst="rect">
            <a:avLst/>
          </a:prstGeom>
          <a:solidFill>
            <a:schemeClr val="tx2"/>
          </a:solidFill>
          <a:ln>
            <a:solidFill>
              <a:schemeClr val="tx2"/>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Poole</a:t>
            </a:r>
          </a:p>
        </p:txBody>
      </p:sp>
      <p:cxnSp>
        <p:nvCxnSpPr>
          <p:cNvPr id="32" name="Straight Connector 31">
            <a:extLst>
              <a:ext uri="{FF2B5EF4-FFF2-40B4-BE49-F238E27FC236}">
                <a16:creationId xmlns:a16="http://schemas.microsoft.com/office/drawing/2014/main" id="{171DE790-E002-3F5C-DD05-12154A6383D0}"/>
              </a:ext>
            </a:extLst>
          </p:cNvPr>
          <p:cNvCxnSpPr>
            <a:cxnSpLocks/>
            <a:stCxn id="31" idx="3"/>
          </p:cNvCxnSpPr>
          <p:nvPr/>
        </p:nvCxnSpPr>
        <p:spPr>
          <a:xfrm flipV="1">
            <a:off x="1571783" y="1299547"/>
            <a:ext cx="446789" cy="91495"/>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5FA02774-126A-856A-03C9-A48F2461F171}"/>
              </a:ext>
            </a:extLst>
          </p:cNvPr>
          <p:cNvSpPr/>
          <p:nvPr/>
        </p:nvSpPr>
        <p:spPr>
          <a:xfrm>
            <a:off x="1560356" y="1776428"/>
            <a:ext cx="446790" cy="202040"/>
          </a:xfrm>
          <a:prstGeom prst="rect">
            <a:avLst/>
          </a:prstGeom>
          <a:solidFill>
            <a:schemeClr val="tx2"/>
          </a:solidFill>
          <a:ln>
            <a:solidFill>
              <a:schemeClr val="tx2"/>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Fawley</a:t>
            </a:r>
          </a:p>
        </p:txBody>
      </p:sp>
      <p:cxnSp>
        <p:nvCxnSpPr>
          <p:cNvPr id="34" name="Straight Connector 33">
            <a:extLst>
              <a:ext uri="{FF2B5EF4-FFF2-40B4-BE49-F238E27FC236}">
                <a16:creationId xmlns:a16="http://schemas.microsoft.com/office/drawing/2014/main" id="{F193BA9E-B71A-9FDF-6C08-1BE288703BF8}"/>
              </a:ext>
            </a:extLst>
          </p:cNvPr>
          <p:cNvCxnSpPr>
            <a:cxnSpLocks/>
            <a:stCxn id="39" idx="7"/>
            <a:endCxn id="33" idx="0"/>
          </p:cNvCxnSpPr>
          <p:nvPr/>
        </p:nvCxnSpPr>
        <p:spPr>
          <a:xfrm flipH="1">
            <a:off x="1783751" y="1270844"/>
            <a:ext cx="312871" cy="505584"/>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D24EF4E6-4599-3321-486D-E8C7BCC9EE6D}"/>
              </a:ext>
            </a:extLst>
          </p:cNvPr>
          <p:cNvSpPr/>
          <p:nvPr/>
        </p:nvSpPr>
        <p:spPr>
          <a:xfrm>
            <a:off x="2096752" y="1695573"/>
            <a:ext cx="779253" cy="202040"/>
          </a:xfrm>
          <a:prstGeom prst="rect">
            <a:avLst/>
          </a:prstGeom>
          <a:solidFill>
            <a:schemeClr val="tx2"/>
          </a:solidFill>
          <a:ln>
            <a:solidFill>
              <a:schemeClr val="tx2"/>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Southampton</a:t>
            </a:r>
          </a:p>
        </p:txBody>
      </p:sp>
      <p:cxnSp>
        <p:nvCxnSpPr>
          <p:cNvPr id="36" name="Straight Connector 35">
            <a:extLst>
              <a:ext uri="{FF2B5EF4-FFF2-40B4-BE49-F238E27FC236}">
                <a16:creationId xmlns:a16="http://schemas.microsoft.com/office/drawing/2014/main" id="{669667D6-0906-F8FF-4700-1BC9B0338A91}"/>
              </a:ext>
            </a:extLst>
          </p:cNvPr>
          <p:cNvCxnSpPr>
            <a:cxnSpLocks/>
            <a:stCxn id="39" idx="5"/>
            <a:endCxn id="35" idx="0"/>
          </p:cNvCxnSpPr>
          <p:nvPr/>
        </p:nvCxnSpPr>
        <p:spPr>
          <a:xfrm>
            <a:off x="2096622" y="1309200"/>
            <a:ext cx="389757" cy="386373"/>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623426EE-1F13-804C-4F9A-8A4C0276B40B}"/>
              </a:ext>
            </a:extLst>
          </p:cNvPr>
          <p:cNvSpPr/>
          <p:nvPr/>
        </p:nvSpPr>
        <p:spPr>
          <a:xfrm>
            <a:off x="2469188" y="1345777"/>
            <a:ext cx="701485" cy="202040"/>
          </a:xfrm>
          <a:prstGeom prst="rect">
            <a:avLst/>
          </a:prstGeom>
          <a:solidFill>
            <a:schemeClr val="tx2"/>
          </a:solidFill>
          <a:ln>
            <a:solidFill>
              <a:schemeClr val="tx2"/>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Portsmouth</a:t>
            </a:r>
          </a:p>
        </p:txBody>
      </p:sp>
      <p:cxnSp>
        <p:nvCxnSpPr>
          <p:cNvPr id="38" name="Straight Connector 37">
            <a:extLst>
              <a:ext uri="{FF2B5EF4-FFF2-40B4-BE49-F238E27FC236}">
                <a16:creationId xmlns:a16="http://schemas.microsoft.com/office/drawing/2014/main" id="{6AA69E36-7F4C-CCE5-8C01-177E9E871E51}"/>
              </a:ext>
            </a:extLst>
          </p:cNvPr>
          <p:cNvCxnSpPr>
            <a:cxnSpLocks/>
            <a:stCxn id="39" idx="5"/>
            <a:endCxn id="37" idx="1"/>
          </p:cNvCxnSpPr>
          <p:nvPr/>
        </p:nvCxnSpPr>
        <p:spPr>
          <a:xfrm>
            <a:off x="2096622" y="1309200"/>
            <a:ext cx="372566" cy="137597"/>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BF7D38B6-5F9B-DA2B-B3F1-437CA984C419}"/>
              </a:ext>
            </a:extLst>
          </p:cNvPr>
          <p:cNvSpPr/>
          <p:nvPr/>
        </p:nvSpPr>
        <p:spPr>
          <a:xfrm>
            <a:off x="2050322" y="1262900"/>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Oval 39">
            <a:extLst>
              <a:ext uri="{FF2B5EF4-FFF2-40B4-BE49-F238E27FC236}">
                <a16:creationId xmlns:a16="http://schemas.microsoft.com/office/drawing/2014/main" id="{520BC913-BC60-47B1-A247-BC3761737AB4}"/>
              </a:ext>
            </a:extLst>
          </p:cNvPr>
          <p:cNvSpPr/>
          <p:nvPr/>
        </p:nvSpPr>
        <p:spPr>
          <a:xfrm>
            <a:off x="2007059" y="1272425"/>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29D81FD-33BB-3075-0078-C3209DF0D747}"/>
              </a:ext>
            </a:extLst>
          </p:cNvPr>
          <p:cNvSpPr/>
          <p:nvPr/>
        </p:nvSpPr>
        <p:spPr>
          <a:xfrm>
            <a:off x="5430411" y="1709503"/>
            <a:ext cx="681393" cy="202040"/>
          </a:xfrm>
          <a:prstGeom prst="rect">
            <a:avLst/>
          </a:prstGeom>
          <a:solidFill>
            <a:srgbClr val="13A2DD"/>
          </a:solidFill>
          <a:ln>
            <a:solidFill>
              <a:srgbClr val="13A2DD"/>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Hong Kong</a:t>
            </a:r>
          </a:p>
        </p:txBody>
      </p:sp>
      <p:cxnSp>
        <p:nvCxnSpPr>
          <p:cNvPr id="42" name="Straight Connector 41">
            <a:extLst>
              <a:ext uri="{FF2B5EF4-FFF2-40B4-BE49-F238E27FC236}">
                <a16:creationId xmlns:a16="http://schemas.microsoft.com/office/drawing/2014/main" id="{76BD0DB1-611F-7637-03B7-462E81F92BD2}"/>
              </a:ext>
            </a:extLst>
          </p:cNvPr>
          <p:cNvCxnSpPr>
            <a:cxnSpLocks/>
            <a:stCxn id="41" idx="2"/>
            <a:endCxn id="43" idx="0"/>
          </p:cNvCxnSpPr>
          <p:nvPr/>
        </p:nvCxnSpPr>
        <p:spPr>
          <a:xfrm>
            <a:off x="5771108" y="1911543"/>
            <a:ext cx="0" cy="377341"/>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E022D97A-025E-B4A3-9B6E-8D5AF75B3023}"/>
              </a:ext>
            </a:extLst>
          </p:cNvPr>
          <p:cNvSpPr/>
          <p:nvPr/>
        </p:nvSpPr>
        <p:spPr>
          <a:xfrm>
            <a:off x="5743986" y="2288884"/>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B584FA59-8360-9100-EF20-1774616E8535}"/>
              </a:ext>
            </a:extLst>
          </p:cNvPr>
          <p:cNvSpPr/>
          <p:nvPr/>
        </p:nvSpPr>
        <p:spPr>
          <a:xfrm>
            <a:off x="4440868" y="2941414"/>
            <a:ext cx="625607" cy="202040"/>
          </a:xfrm>
          <a:prstGeom prst="rect">
            <a:avLst/>
          </a:prstGeom>
          <a:solidFill>
            <a:schemeClr val="accent2"/>
          </a:solidFill>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Singapore</a:t>
            </a:r>
          </a:p>
        </p:txBody>
      </p:sp>
      <p:cxnSp>
        <p:nvCxnSpPr>
          <p:cNvPr id="45" name="Straight Connector 44">
            <a:extLst>
              <a:ext uri="{FF2B5EF4-FFF2-40B4-BE49-F238E27FC236}">
                <a16:creationId xmlns:a16="http://schemas.microsoft.com/office/drawing/2014/main" id="{54BF7592-B4DC-49E8-B6B7-F47B8BEB837D}"/>
              </a:ext>
            </a:extLst>
          </p:cNvPr>
          <p:cNvCxnSpPr>
            <a:cxnSpLocks/>
            <a:stCxn id="44" idx="3"/>
            <a:endCxn id="46" idx="2"/>
          </p:cNvCxnSpPr>
          <p:nvPr/>
        </p:nvCxnSpPr>
        <p:spPr>
          <a:xfrm>
            <a:off x="5066475" y="3042434"/>
            <a:ext cx="27946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D5904C2A-A15B-0B5D-1B4C-091C96455683}"/>
              </a:ext>
            </a:extLst>
          </p:cNvPr>
          <p:cNvSpPr/>
          <p:nvPr/>
        </p:nvSpPr>
        <p:spPr>
          <a:xfrm>
            <a:off x="5345935" y="3015312"/>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4ADA82DD-D4BD-C35E-7854-3E87BAD07349}"/>
              </a:ext>
            </a:extLst>
          </p:cNvPr>
          <p:cNvSpPr/>
          <p:nvPr/>
        </p:nvSpPr>
        <p:spPr>
          <a:xfrm>
            <a:off x="7339322" y="3806639"/>
            <a:ext cx="549455" cy="202040"/>
          </a:xfrm>
          <a:prstGeom prst="rect">
            <a:avLst/>
          </a:prstGeom>
          <a:solidFill>
            <a:srgbClr val="13A2DD"/>
          </a:solidFill>
          <a:ln>
            <a:solidFill>
              <a:srgbClr val="13A2DD"/>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Auckland</a:t>
            </a:r>
          </a:p>
        </p:txBody>
      </p:sp>
      <p:cxnSp>
        <p:nvCxnSpPr>
          <p:cNvPr id="66" name="Straight Connector 65">
            <a:extLst>
              <a:ext uri="{FF2B5EF4-FFF2-40B4-BE49-F238E27FC236}">
                <a16:creationId xmlns:a16="http://schemas.microsoft.com/office/drawing/2014/main" id="{564B2320-64FA-0F69-EBA6-29475D6F945F}"/>
              </a:ext>
            </a:extLst>
          </p:cNvPr>
          <p:cNvCxnSpPr>
            <a:cxnSpLocks/>
            <a:stCxn id="65" idx="2"/>
            <a:endCxn id="67" idx="7"/>
          </p:cNvCxnSpPr>
          <p:nvPr/>
        </p:nvCxnSpPr>
        <p:spPr>
          <a:xfrm>
            <a:off x="7614050" y="4008679"/>
            <a:ext cx="0" cy="251461"/>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
        <p:nvSpPr>
          <p:cNvPr id="67" name="Oval 66">
            <a:extLst>
              <a:ext uri="{FF2B5EF4-FFF2-40B4-BE49-F238E27FC236}">
                <a16:creationId xmlns:a16="http://schemas.microsoft.com/office/drawing/2014/main" id="{F51DEE3A-48B4-131F-5693-C31C018A6ECA}"/>
              </a:ext>
            </a:extLst>
          </p:cNvPr>
          <p:cNvSpPr/>
          <p:nvPr/>
        </p:nvSpPr>
        <p:spPr>
          <a:xfrm>
            <a:off x="7567750" y="4252196"/>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7DA72BED-871C-EBC9-A80A-EF56D562215A}"/>
              </a:ext>
            </a:extLst>
          </p:cNvPr>
          <p:cNvSpPr/>
          <p:nvPr/>
        </p:nvSpPr>
        <p:spPr>
          <a:xfrm>
            <a:off x="7924606" y="4033389"/>
            <a:ext cx="653107" cy="202040"/>
          </a:xfrm>
          <a:prstGeom prst="rect">
            <a:avLst/>
          </a:prstGeom>
          <a:solidFill>
            <a:srgbClr val="13A2DD"/>
          </a:solidFill>
          <a:ln>
            <a:solidFill>
              <a:srgbClr val="13A2DD"/>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Tauranga</a:t>
            </a:r>
          </a:p>
        </p:txBody>
      </p:sp>
      <p:cxnSp>
        <p:nvCxnSpPr>
          <p:cNvPr id="69" name="Straight Connector 68">
            <a:extLst>
              <a:ext uri="{FF2B5EF4-FFF2-40B4-BE49-F238E27FC236}">
                <a16:creationId xmlns:a16="http://schemas.microsoft.com/office/drawing/2014/main" id="{65654458-492A-44A0-BEEA-C2CF56B0DD83}"/>
              </a:ext>
            </a:extLst>
          </p:cNvPr>
          <p:cNvCxnSpPr>
            <a:cxnSpLocks/>
            <a:stCxn id="68" idx="1"/>
            <a:endCxn id="70" idx="2"/>
          </p:cNvCxnSpPr>
          <p:nvPr/>
        </p:nvCxnSpPr>
        <p:spPr>
          <a:xfrm flipH="1">
            <a:off x="7643090" y="4134409"/>
            <a:ext cx="281516" cy="188103"/>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
        <p:nvSpPr>
          <p:cNvPr id="70" name="Oval 69">
            <a:extLst>
              <a:ext uri="{FF2B5EF4-FFF2-40B4-BE49-F238E27FC236}">
                <a16:creationId xmlns:a16="http://schemas.microsoft.com/office/drawing/2014/main" id="{CD277913-5968-62A7-8535-0300C29261E4}"/>
              </a:ext>
            </a:extLst>
          </p:cNvPr>
          <p:cNvSpPr/>
          <p:nvPr/>
        </p:nvSpPr>
        <p:spPr>
          <a:xfrm>
            <a:off x="7643090" y="4295390"/>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A428D933-F049-2064-9005-6C9862A95F6F}"/>
              </a:ext>
            </a:extLst>
          </p:cNvPr>
          <p:cNvSpPr/>
          <p:nvPr/>
        </p:nvSpPr>
        <p:spPr>
          <a:xfrm>
            <a:off x="6683098" y="4084064"/>
            <a:ext cx="664492" cy="202040"/>
          </a:xfrm>
          <a:prstGeom prst="rect">
            <a:avLst/>
          </a:prstGeom>
          <a:solidFill>
            <a:srgbClr val="13A2DD"/>
          </a:solidFill>
          <a:ln>
            <a:solidFill>
              <a:srgbClr val="13A2DD"/>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Wellington</a:t>
            </a:r>
          </a:p>
        </p:txBody>
      </p:sp>
      <p:cxnSp>
        <p:nvCxnSpPr>
          <p:cNvPr id="72" name="Straight Connector 71">
            <a:extLst>
              <a:ext uri="{FF2B5EF4-FFF2-40B4-BE49-F238E27FC236}">
                <a16:creationId xmlns:a16="http://schemas.microsoft.com/office/drawing/2014/main" id="{496C40FA-5E59-50D9-6798-50FD7BCA120C}"/>
              </a:ext>
            </a:extLst>
          </p:cNvPr>
          <p:cNvCxnSpPr>
            <a:cxnSpLocks/>
            <a:stCxn id="71" idx="3"/>
            <a:endCxn id="73" idx="1"/>
          </p:cNvCxnSpPr>
          <p:nvPr/>
        </p:nvCxnSpPr>
        <p:spPr>
          <a:xfrm>
            <a:off x="7347590" y="4185084"/>
            <a:ext cx="248040" cy="277236"/>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
        <p:nvSpPr>
          <p:cNvPr id="73" name="Oval 72">
            <a:extLst>
              <a:ext uri="{FF2B5EF4-FFF2-40B4-BE49-F238E27FC236}">
                <a16:creationId xmlns:a16="http://schemas.microsoft.com/office/drawing/2014/main" id="{7CC55593-2B66-4CFD-D1F1-0F513499D4C3}"/>
              </a:ext>
            </a:extLst>
          </p:cNvPr>
          <p:cNvSpPr/>
          <p:nvPr/>
        </p:nvSpPr>
        <p:spPr>
          <a:xfrm>
            <a:off x="7587686" y="4454376"/>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15B5D4D8-2936-294E-9BBA-638A5F2A7D99}"/>
              </a:ext>
            </a:extLst>
          </p:cNvPr>
          <p:cNvSpPr/>
          <p:nvPr/>
        </p:nvSpPr>
        <p:spPr>
          <a:xfrm>
            <a:off x="7858825" y="4447732"/>
            <a:ext cx="549455" cy="202040"/>
          </a:xfrm>
          <a:prstGeom prst="rect">
            <a:avLst/>
          </a:prstGeom>
          <a:solidFill>
            <a:srgbClr val="13A2DD"/>
          </a:solidFill>
          <a:ln>
            <a:solidFill>
              <a:srgbClr val="13A2DD"/>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Lyttelton</a:t>
            </a:r>
          </a:p>
        </p:txBody>
      </p:sp>
      <p:cxnSp>
        <p:nvCxnSpPr>
          <p:cNvPr id="75" name="Straight Connector 74">
            <a:extLst>
              <a:ext uri="{FF2B5EF4-FFF2-40B4-BE49-F238E27FC236}">
                <a16:creationId xmlns:a16="http://schemas.microsoft.com/office/drawing/2014/main" id="{EE75BA4D-A4AF-B643-5EEB-138D35FF7838}"/>
              </a:ext>
            </a:extLst>
          </p:cNvPr>
          <p:cNvCxnSpPr>
            <a:cxnSpLocks/>
            <a:stCxn id="74" idx="1"/>
            <a:endCxn id="76" idx="2"/>
          </p:cNvCxnSpPr>
          <p:nvPr/>
        </p:nvCxnSpPr>
        <p:spPr>
          <a:xfrm flipH="1">
            <a:off x="7514955" y="4548752"/>
            <a:ext cx="343870" cy="42985"/>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
        <p:nvSpPr>
          <p:cNvPr id="76" name="Oval 75">
            <a:extLst>
              <a:ext uri="{FF2B5EF4-FFF2-40B4-BE49-F238E27FC236}">
                <a16:creationId xmlns:a16="http://schemas.microsoft.com/office/drawing/2014/main" id="{A9F81972-6E47-99B5-B161-6FA445B8EA21}"/>
              </a:ext>
            </a:extLst>
          </p:cNvPr>
          <p:cNvSpPr/>
          <p:nvPr/>
        </p:nvSpPr>
        <p:spPr>
          <a:xfrm>
            <a:off x="7514955" y="4564615"/>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54C169C-94F6-8245-68D2-BF6FF437B5B4}"/>
              </a:ext>
            </a:extLst>
          </p:cNvPr>
          <p:cNvSpPr/>
          <p:nvPr/>
        </p:nvSpPr>
        <p:spPr>
          <a:xfrm>
            <a:off x="6773701" y="4524385"/>
            <a:ext cx="351936" cy="202040"/>
          </a:xfrm>
          <a:prstGeom prst="rect">
            <a:avLst/>
          </a:prstGeom>
          <a:solidFill>
            <a:srgbClr val="13A2DD"/>
          </a:solidFill>
          <a:ln>
            <a:solidFill>
              <a:srgbClr val="13A2DD"/>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Bluff</a:t>
            </a:r>
          </a:p>
        </p:txBody>
      </p:sp>
      <p:cxnSp>
        <p:nvCxnSpPr>
          <p:cNvPr id="78" name="Straight Connector 77">
            <a:extLst>
              <a:ext uri="{FF2B5EF4-FFF2-40B4-BE49-F238E27FC236}">
                <a16:creationId xmlns:a16="http://schemas.microsoft.com/office/drawing/2014/main" id="{8F77F924-21F4-E576-59AA-AF128DF7A9D1}"/>
              </a:ext>
            </a:extLst>
          </p:cNvPr>
          <p:cNvCxnSpPr>
            <a:cxnSpLocks/>
            <a:stCxn id="77" idx="3"/>
            <a:endCxn id="79" idx="7"/>
          </p:cNvCxnSpPr>
          <p:nvPr/>
        </p:nvCxnSpPr>
        <p:spPr>
          <a:xfrm>
            <a:off x="7125637" y="4625405"/>
            <a:ext cx="267424" cy="78574"/>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
        <p:nvSpPr>
          <p:cNvPr id="79" name="Oval 78">
            <a:extLst>
              <a:ext uri="{FF2B5EF4-FFF2-40B4-BE49-F238E27FC236}">
                <a16:creationId xmlns:a16="http://schemas.microsoft.com/office/drawing/2014/main" id="{58F875F4-6C8B-9CE9-1044-0F2F697469B8}"/>
              </a:ext>
            </a:extLst>
          </p:cNvPr>
          <p:cNvSpPr/>
          <p:nvPr/>
        </p:nvSpPr>
        <p:spPr>
          <a:xfrm>
            <a:off x="7346761" y="4696035"/>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C031D-EB3C-F44A-CA45-EB29E3213E9E}"/>
              </a:ext>
            </a:extLst>
          </p:cNvPr>
          <p:cNvSpPr/>
          <p:nvPr/>
        </p:nvSpPr>
        <p:spPr>
          <a:xfrm>
            <a:off x="2808454" y="843348"/>
            <a:ext cx="606254" cy="202040"/>
          </a:xfrm>
          <a:prstGeom prst="rect">
            <a:avLst/>
          </a:prstGeom>
          <a:solidFill>
            <a:srgbClr val="13A2DD"/>
          </a:solidFill>
          <a:ln>
            <a:no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Rotterdam</a:t>
            </a:r>
          </a:p>
        </p:txBody>
      </p:sp>
      <p:sp>
        <p:nvSpPr>
          <p:cNvPr id="11" name="Oval 10">
            <a:extLst>
              <a:ext uri="{FF2B5EF4-FFF2-40B4-BE49-F238E27FC236}">
                <a16:creationId xmlns:a16="http://schemas.microsoft.com/office/drawing/2014/main" id="{A087BD50-C50B-070A-A2BD-1EAE2CAF23C2}"/>
              </a:ext>
            </a:extLst>
          </p:cNvPr>
          <p:cNvSpPr/>
          <p:nvPr/>
        </p:nvSpPr>
        <p:spPr>
          <a:xfrm>
            <a:off x="2391814" y="894659"/>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43F1286-6B51-7863-9B6F-201A24EDE606}"/>
              </a:ext>
            </a:extLst>
          </p:cNvPr>
          <p:cNvSpPr/>
          <p:nvPr/>
        </p:nvSpPr>
        <p:spPr>
          <a:xfrm>
            <a:off x="2565962" y="1100341"/>
            <a:ext cx="533077" cy="202040"/>
          </a:xfrm>
          <a:prstGeom prst="rect">
            <a:avLst/>
          </a:prstGeom>
          <a:solidFill>
            <a:srgbClr val="13A2DD"/>
          </a:solidFill>
          <a:ln>
            <a:no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algn="ctr">
              <a:lnSpc>
                <a:spcPct val="150000"/>
              </a:lnSpc>
            </a:pPr>
            <a:r>
              <a:rPr lang="en-GB" sz="900" dirty="0">
                <a:solidFill>
                  <a:schemeClr val="bg1"/>
                </a:solidFill>
                <a:latin typeface="EMprint" panose="020B0503020204020204" pitchFamily="34" charset="0"/>
                <a:cs typeface="Arial" panose="020B0604020202020204" pitchFamily="34" charset="0"/>
              </a:rPr>
              <a:t>Flushing</a:t>
            </a:r>
          </a:p>
        </p:txBody>
      </p:sp>
      <p:cxnSp>
        <p:nvCxnSpPr>
          <p:cNvPr id="17" name="Straight Connector 16">
            <a:extLst>
              <a:ext uri="{FF2B5EF4-FFF2-40B4-BE49-F238E27FC236}">
                <a16:creationId xmlns:a16="http://schemas.microsoft.com/office/drawing/2014/main" id="{A932EDFF-03BD-51CE-38FC-D7C39DE0266A}"/>
              </a:ext>
            </a:extLst>
          </p:cNvPr>
          <p:cNvCxnSpPr>
            <a:cxnSpLocks/>
            <a:stCxn id="5" idx="7"/>
            <a:endCxn id="12" idx="1"/>
          </p:cNvCxnSpPr>
          <p:nvPr/>
        </p:nvCxnSpPr>
        <p:spPr>
          <a:xfrm flipV="1">
            <a:off x="2287794" y="944368"/>
            <a:ext cx="520660" cy="288064"/>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
        <p:nvSpPr>
          <p:cNvPr id="5" name="Oval 4">
            <a:extLst>
              <a:ext uri="{FF2B5EF4-FFF2-40B4-BE49-F238E27FC236}">
                <a16:creationId xmlns:a16="http://schemas.microsoft.com/office/drawing/2014/main" id="{A49F1366-5FFA-3E32-197B-152E576AA164}"/>
              </a:ext>
            </a:extLst>
          </p:cNvPr>
          <p:cNvSpPr/>
          <p:nvPr/>
        </p:nvSpPr>
        <p:spPr>
          <a:xfrm>
            <a:off x="2241494" y="1224488"/>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DE7B0771-D07E-642F-E14C-FA4CE7299197}"/>
              </a:ext>
            </a:extLst>
          </p:cNvPr>
          <p:cNvCxnSpPr>
            <a:cxnSpLocks/>
            <a:stCxn id="5" idx="6"/>
            <a:endCxn id="15" idx="1"/>
          </p:cNvCxnSpPr>
          <p:nvPr/>
        </p:nvCxnSpPr>
        <p:spPr>
          <a:xfrm flipV="1">
            <a:off x="2295738" y="1201361"/>
            <a:ext cx="270224" cy="50249"/>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CB9F2A1F-6457-41CA-274D-68992FBABD1F}"/>
              </a:ext>
            </a:extLst>
          </p:cNvPr>
          <p:cNvSpPr/>
          <p:nvPr/>
        </p:nvSpPr>
        <p:spPr>
          <a:xfrm>
            <a:off x="1479174" y="751414"/>
            <a:ext cx="638385" cy="202040"/>
          </a:xfrm>
          <a:prstGeom prst="rect">
            <a:avLst/>
          </a:prstGeom>
          <a:solidFill>
            <a:srgbClr val="13A2DD"/>
          </a:solidFill>
          <a:ln>
            <a:no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algn="ctr">
              <a:lnSpc>
                <a:spcPct val="150000"/>
              </a:lnSpc>
            </a:pPr>
            <a:r>
              <a:rPr lang="en-US" sz="900" dirty="0">
                <a:solidFill>
                  <a:schemeClr val="bg1"/>
                </a:solidFill>
                <a:latin typeface="EMprint" panose="020B0503020204020204" pitchFamily="34" charset="0"/>
                <a:ea typeface="EMprint" panose="020B0503020204020204" pitchFamily="34" charset="0"/>
              </a:rPr>
              <a:t>Zeebrugge</a:t>
            </a:r>
          </a:p>
        </p:txBody>
      </p:sp>
      <p:sp>
        <p:nvSpPr>
          <p:cNvPr id="26" name="Rectangle 25">
            <a:extLst>
              <a:ext uri="{FF2B5EF4-FFF2-40B4-BE49-F238E27FC236}">
                <a16:creationId xmlns:a16="http://schemas.microsoft.com/office/drawing/2014/main" id="{7861FC03-AB41-B2E3-F075-02006ABEBFC9}"/>
              </a:ext>
            </a:extLst>
          </p:cNvPr>
          <p:cNvSpPr/>
          <p:nvPr/>
        </p:nvSpPr>
        <p:spPr>
          <a:xfrm>
            <a:off x="1479175" y="974934"/>
            <a:ext cx="527884" cy="202040"/>
          </a:xfrm>
          <a:prstGeom prst="rect">
            <a:avLst/>
          </a:prstGeom>
          <a:solidFill>
            <a:srgbClr val="13A2DD"/>
          </a:solidFill>
          <a:ln>
            <a:no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US" sz="900" dirty="0">
                <a:solidFill>
                  <a:schemeClr val="bg1"/>
                </a:solidFill>
                <a:latin typeface="EMprint" panose="020B0503020204020204" pitchFamily="34" charset="0"/>
                <a:ea typeface="EMprint" panose="020B0503020204020204" pitchFamily="34" charset="0"/>
              </a:rPr>
              <a:t>Antwerp</a:t>
            </a:r>
            <a:endParaRPr lang="en-GB" sz="900" dirty="0">
              <a:solidFill>
                <a:schemeClr val="bg1"/>
              </a:solidFill>
              <a:latin typeface="EMprint" panose="020B0503020204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8932487C-CA11-6D2E-C37D-A2EA246DBE37}"/>
              </a:ext>
            </a:extLst>
          </p:cNvPr>
          <p:cNvCxnSpPr>
            <a:cxnSpLocks/>
            <a:stCxn id="7" idx="0"/>
          </p:cNvCxnSpPr>
          <p:nvPr/>
        </p:nvCxnSpPr>
        <p:spPr>
          <a:xfrm flipH="1" flipV="1">
            <a:off x="2117559" y="855689"/>
            <a:ext cx="120577" cy="399279"/>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29A430A-164B-ADAC-C367-A9ED29EEAC54}"/>
              </a:ext>
            </a:extLst>
          </p:cNvPr>
          <p:cNvCxnSpPr>
            <a:cxnSpLocks/>
            <a:stCxn id="7" idx="1"/>
            <a:endCxn id="26" idx="3"/>
          </p:cNvCxnSpPr>
          <p:nvPr/>
        </p:nvCxnSpPr>
        <p:spPr>
          <a:xfrm flipH="1" flipV="1">
            <a:off x="2007059" y="1075954"/>
            <a:ext cx="211899" cy="186958"/>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EE1D266E-782F-6AF3-DB7A-DF5A679A9C3A}"/>
              </a:ext>
            </a:extLst>
          </p:cNvPr>
          <p:cNvSpPr/>
          <p:nvPr/>
        </p:nvSpPr>
        <p:spPr>
          <a:xfrm>
            <a:off x="2211014" y="1254968"/>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106C85FF-D609-D3A1-EDBE-A46FBACA4863}"/>
              </a:ext>
            </a:extLst>
          </p:cNvPr>
          <p:cNvSpPr txBox="1"/>
          <p:nvPr/>
        </p:nvSpPr>
        <p:spPr>
          <a:xfrm>
            <a:off x="583276" y="331153"/>
            <a:ext cx="1405494" cy="276999"/>
          </a:xfrm>
          <a:prstGeom prst="rect">
            <a:avLst/>
          </a:prstGeom>
          <a:noFill/>
        </p:spPr>
        <p:txBody>
          <a:bodyPr wrap="square" rtlCol="0">
            <a:spAutoFit/>
          </a:bodyPr>
          <a:lstStyle/>
          <a:p>
            <a:r>
              <a:rPr lang="en-US" sz="1200" b="1" dirty="0">
                <a:solidFill>
                  <a:srgbClr val="13A2DE"/>
                </a:solidFill>
                <a:latin typeface="EMprint" panose="020B0503020204020204" pitchFamily="34" charset="0"/>
              </a:rPr>
              <a:t>United Kingdom</a:t>
            </a:r>
          </a:p>
        </p:txBody>
      </p:sp>
      <p:sp>
        <p:nvSpPr>
          <p:cNvPr id="20" name="Oval 19">
            <a:extLst>
              <a:ext uri="{FF2B5EF4-FFF2-40B4-BE49-F238E27FC236}">
                <a16:creationId xmlns:a16="http://schemas.microsoft.com/office/drawing/2014/main" id="{09AF5F73-7F23-040D-6986-FEC7FB8B7B82}"/>
              </a:ext>
            </a:extLst>
          </p:cNvPr>
          <p:cNvSpPr/>
          <p:nvPr/>
        </p:nvSpPr>
        <p:spPr>
          <a:xfrm>
            <a:off x="2369062" y="918707"/>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Oval 21">
            <a:extLst>
              <a:ext uri="{FF2B5EF4-FFF2-40B4-BE49-F238E27FC236}">
                <a16:creationId xmlns:a16="http://schemas.microsoft.com/office/drawing/2014/main" id="{B85D7B99-C9A6-01AD-1EC7-FDA911A1166F}"/>
              </a:ext>
            </a:extLst>
          </p:cNvPr>
          <p:cNvSpPr/>
          <p:nvPr/>
        </p:nvSpPr>
        <p:spPr>
          <a:xfrm>
            <a:off x="2244946" y="843866"/>
            <a:ext cx="54244" cy="54244"/>
          </a:xfrm>
          <a:prstGeom prst="ellipse">
            <a:avLst/>
          </a:prstGeom>
          <a:solidFill>
            <a:srgbClr val="FE000C"/>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B8408E7-D6F2-1AE5-A973-4CBD4606C0D9}"/>
              </a:ext>
            </a:extLst>
          </p:cNvPr>
          <p:cNvSpPr/>
          <p:nvPr/>
        </p:nvSpPr>
        <p:spPr>
          <a:xfrm>
            <a:off x="2895755" y="565074"/>
            <a:ext cx="382400" cy="164289"/>
          </a:xfrm>
          <a:prstGeom prst="rect">
            <a:avLst/>
          </a:prstGeom>
          <a:solidFill>
            <a:srgbClr val="13A2DD"/>
          </a:solidFill>
          <a:ln>
            <a:solidFill>
              <a:srgbClr val="13A2DD"/>
            </a:solid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GB" sz="900" dirty="0">
                <a:solidFill>
                  <a:schemeClr val="bg1"/>
                </a:solidFill>
                <a:latin typeface="EMprint" panose="020B0503020204020204" pitchFamily="34" charset="0"/>
                <a:cs typeface="Arial" panose="020B0604020202020204" pitchFamily="34" charset="0"/>
              </a:rPr>
              <a:t>Larvik</a:t>
            </a:r>
          </a:p>
        </p:txBody>
      </p:sp>
      <p:cxnSp>
        <p:nvCxnSpPr>
          <p:cNvPr id="24" name="Straight Connector 23">
            <a:extLst>
              <a:ext uri="{FF2B5EF4-FFF2-40B4-BE49-F238E27FC236}">
                <a16:creationId xmlns:a16="http://schemas.microsoft.com/office/drawing/2014/main" id="{EE36FB3D-4CF8-E719-4C34-5E5C4D15F39C}"/>
              </a:ext>
            </a:extLst>
          </p:cNvPr>
          <p:cNvCxnSpPr>
            <a:cxnSpLocks/>
            <a:endCxn id="23" idx="2"/>
          </p:cNvCxnSpPr>
          <p:nvPr/>
        </p:nvCxnSpPr>
        <p:spPr>
          <a:xfrm flipV="1">
            <a:off x="2429086" y="729363"/>
            <a:ext cx="657869" cy="216839"/>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F4D8D3D9-9546-2B9A-28FC-64D79BE808CF}"/>
              </a:ext>
            </a:extLst>
          </p:cNvPr>
          <p:cNvSpPr/>
          <p:nvPr/>
        </p:nvSpPr>
        <p:spPr>
          <a:xfrm>
            <a:off x="1832680" y="488902"/>
            <a:ext cx="527884" cy="202040"/>
          </a:xfrm>
          <a:prstGeom prst="rect">
            <a:avLst/>
          </a:prstGeom>
          <a:solidFill>
            <a:srgbClr val="13A2DD"/>
          </a:solidFill>
          <a:ln>
            <a:noFill/>
          </a:ln>
          <a:effectLst/>
        </p:spPr>
        <p:style>
          <a:lnRef idx="2">
            <a:schemeClr val="accent1"/>
          </a:lnRef>
          <a:fillRef idx="0">
            <a:schemeClr val="accent1"/>
          </a:fillRef>
          <a:effectRef idx="1">
            <a:schemeClr val="accent1"/>
          </a:effectRef>
          <a:fontRef idx="minor">
            <a:schemeClr val="tx1"/>
          </a:fontRef>
        </p:style>
        <p:txBody>
          <a:bodyPr lIns="36000" rIns="36000" bIns="108000" rtlCol="0" anchor="ctr"/>
          <a:lstStyle/>
          <a:p>
            <a:pPr marL="0" lvl="0" indent="0" algn="ctr">
              <a:lnSpc>
                <a:spcPct val="150000"/>
              </a:lnSpc>
              <a:buNone/>
            </a:pPr>
            <a:r>
              <a:rPr lang="en-US" sz="900" dirty="0">
                <a:solidFill>
                  <a:schemeClr val="bg1"/>
                </a:solidFill>
                <a:latin typeface="EMprint" panose="020B0503020204020204" pitchFamily="34" charset="0"/>
                <a:ea typeface="EMprint" panose="020B0503020204020204" pitchFamily="34" charset="0"/>
              </a:rPr>
              <a:t>Bergen</a:t>
            </a:r>
            <a:endParaRPr lang="en-GB" sz="900" dirty="0">
              <a:solidFill>
                <a:schemeClr val="bg1"/>
              </a:solidFill>
              <a:latin typeface="EMprint" panose="020B0503020204020204" pitchFamily="34" charset="0"/>
              <a:cs typeface="Arial" panose="020B0604020202020204" pitchFamily="34" charset="0"/>
            </a:endParaRPr>
          </a:p>
        </p:txBody>
      </p:sp>
      <p:cxnSp>
        <p:nvCxnSpPr>
          <p:cNvPr id="88" name="Straight Connector 87">
            <a:extLst>
              <a:ext uri="{FF2B5EF4-FFF2-40B4-BE49-F238E27FC236}">
                <a16:creationId xmlns:a16="http://schemas.microsoft.com/office/drawing/2014/main" id="{2BE6B344-C874-661C-E22A-462C59A538A7}"/>
              </a:ext>
            </a:extLst>
          </p:cNvPr>
          <p:cNvCxnSpPr>
            <a:cxnSpLocks/>
            <a:stCxn id="22" idx="1"/>
            <a:endCxn id="87" idx="2"/>
          </p:cNvCxnSpPr>
          <p:nvPr/>
        </p:nvCxnSpPr>
        <p:spPr>
          <a:xfrm flipH="1" flipV="1">
            <a:off x="2096622" y="690942"/>
            <a:ext cx="156268" cy="160868"/>
          </a:xfrm>
          <a:prstGeom prst="line">
            <a:avLst/>
          </a:prstGeom>
          <a:ln w="12700">
            <a:solidFill>
              <a:srgbClr val="13A2D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558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0055C3-A1ED-6B4A-B738-CFD248CC6072}"/>
              </a:ext>
            </a:extLst>
          </p:cNvPr>
          <p:cNvSpPr/>
          <p:nvPr/>
        </p:nvSpPr>
        <p:spPr>
          <a:xfrm>
            <a:off x="5603278" y="0"/>
            <a:ext cx="3550595" cy="5176076"/>
          </a:xfrm>
          <a:prstGeom prst="rect">
            <a:avLst/>
          </a:prstGeom>
          <a:solidFill>
            <a:srgbClr val="043957"/>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pPr algn="r"/>
            <a:fld id="{6BCEAF00-35EE-2349-AC37-D94588E1CC52}" type="slidenum">
              <a:rPr lang="en-US" smtClean="0"/>
              <a:pPr algn="r"/>
              <a:t>4</a:t>
            </a:fld>
            <a:endParaRPr lang="en-US"/>
          </a:p>
        </p:txBody>
      </p:sp>
      <p:sp>
        <p:nvSpPr>
          <p:cNvPr id="18" name="Content Placeholder 1">
            <a:extLst>
              <a:ext uri="{FF2B5EF4-FFF2-40B4-BE49-F238E27FC236}">
                <a16:creationId xmlns:a16="http://schemas.microsoft.com/office/drawing/2014/main" id="{594B6D6E-4CD6-3047-965B-6B3D7F7AB40C}"/>
              </a:ext>
            </a:extLst>
          </p:cNvPr>
          <p:cNvSpPr txBox="1">
            <a:spLocks/>
          </p:cNvSpPr>
          <p:nvPr/>
        </p:nvSpPr>
        <p:spPr bwMode="auto">
          <a:xfrm>
            <a:off x="5922403" y="783902"/>
            <a:ext cx="2695015" cy="67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dirty="0">
                <a:latin typeface="EMprint" panose="020B0503020204020204" pitchFamily="34" charset="0"/>
              </a:rPr>
              <a:t>ExxonMobil offers a range of options for vessel operators compliant with the IMO</a:t>
            </a:r>
            <a:r>
              <a:rPr lang="en-US" sz="1000" dirty="0">
                <a:latin typeface="EMprint" panose="020B0503020204020204" pitchFamily="34" charset="0"/>
              </a:rPr>
              <a:t> Sulphur cap</a:t>
            </a:r>
            <a:r>
              <a:rPr lang="la-Latn" sz="1000" dirty="0">
                <a:latin typeface="EMprint" panose="020B0503020204020204" pitchFamily="34" charset="0"/>
              </a:rPr>
              <a:t> requirements and meeting ISO8217:2017 </a:t>
            </a:r>
            <a:r>
              <a:rPr lang="la-Latn" sz="1000" dirty="0">
                <a:latin typeface="EMprint" panose="020B0503020204020204" pitchFamily="34" charset="77"/>
              </a:rPr>
              <a:t>(except </a:t>
            </a:r>
            <a:r>
              <a:rPr lang="en-US" sz="1000" dirty="0">
                <a:latin typeface="EMprint" panose="020B0503020204020204" pitchFamily="34" charset="77"/>
              </a:rPr>
              <a:t>the </a:t>
            </a:r>
            <a:r>
              <a:rPr lang="la-Latn" sz="1000" dirty="0">
                <a:latin typeface="EMprint" panose="020B0503020204020204" pitchFamily="34" charset="77"/>
              </a:rPr>
              <a:t>FAME </a:t>
            </a:r>
            <a:r>
              <a:rPr lang="en-US" sz="1000" dirty="0">
                <a:latin typeface="EMprint" panose="020B0503020204020204" pitchFamily="34" charset="77"/>
              </a:rPr>
              <a:t>component </a:t>
            </a:r>
            <a:r>
              <a:rPr lang="en-GB" sz="1000" dirty="0">
                <a:effectLst/>
                <a:latin typeface="EMprint" panose="020B0503020204020204" pitchFamily="34" charset="77"/>
              </a:rPr>
              <a:t>which meets EN14214 for Bio Marine Fuel Blends)</a:t>
            </a:r>
            <a:endParaRPr lang="la-Latn" sz="1000" dirty="0">
              <a:latin typeface="EMprint" panose="020B0503020204020204" pitchFamily="34" charset="0"/>
            </a:endParaRPr>
          </a:p>
        </p:txBody>
      </p:sp>
      <p:sp>
        <p:nvSpPr>
          <p:cNvPr id="20" name="Title 3">
            <a:extLst>
              <a:ext uri="{FF2B5EF4-FFF2-40B4-BE49-F238E27FC236}">
                <a16:creationId xmlns:a16="http://schemas.microsoft.com/office/drawing/2014/main" id="{913A1B31-F5FE-434A-B7AB-38483ADC577D}"/>
              </a:ext>
            </a:extLst>
          </p:cNvPr>
          <p:cNvSpPr txBox="1">
            <a:spLocks/>
          </p:cNvSpPr>
          <p:nvPr/>
        </p:nvSpPr>
        <p:spPr bwMode="auto">
          <a:xfrm>
            <a:off x="641941" y="550243"/>
            <a:ext cx="3078186" cy="71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08194" rtl="0" eaLnBrk="1" fontAlgn="base" hangingPunct="1">
              <a:spcBef>
                <a:spcPct val="0"/>
              </a:spcBef>
              <a:spcAft>
                <a:spcPct val="0"/>
              </a:spcAft>
              <a:defRPr sz="2600" kern="1200">
                <a:solidFill>
                  <a:schemeClr val="tx2"/>
                </a:solidFill>
                <a:latin typeface="Arial"/>
                <a:ea typeface="Arial"/>
                <a:cs typeface="Arial"/>
              </a:defRPr>
            </a:lvl1pPr>
            <a:lvl2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2pPr>
            <a:lvl3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3pPr>
            <a:lvl4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4pPr>
            <a:lvl5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5pPr>
            <a:lvl6pPr marL="408194" algn="l" defTabSz="408194" rtl="0" eaLnBrk="1" fontAlgn="base" hangingPunct="1">
              <a:spcBef>
                <a:spcPct val="0"/>
              </a:spcBef>
              <a:spcAft>
                <a:spcPct val="0"/>
              </a:spcAft>
              <a:defRPr sz="2500">
                <a:solidFill>
                  <a:schemeClr val="tx1"/>
                </a:solidFill>
                <a:latin typeface="Arial" charset="0"/>
                <a:ea typeface="ヒラギノ角ゴ Pro W3" charset="0"/>
              </a:defRPr>
            </a:lvl6pPr>
            <a:lvl7pPr marL="816388" algn="l" defTabSz="408194" rtl="0" eaLnBrk="1" fontAlgn="base" hangingPunct="1">
              <a:spcBef>
                <a:spcPct val="0"/>
              </a:spcBef>
              <a:spcAft>
                <a:spcPct val="0"/>
              </a:spcAft>
              <a:defRPr sz="2500">
                <a:solidFill>
                  <a:schemeClr val="tx1"/>
                </a:solidFill>
                <a:latin typeface="Arial" charset="0"/>
                <a:ea typeface="ヒラギノ角ゴ Pro W3" charset="0"/>
              </a:defRPr>
            </a:lvl7pPr>
            <a:lvl8pPr marL="1224582" algn="l" defTabSz="408194" rtl="0" eaLnBrk="1" fontAlgn="base" hangingPunct="1">
              <a:spcBef>
                <a:spcPct val="0"/>
              </a:spcBef>
              <a:spcAft>
                <a:spcPct val="0"/>
              </a:spcAft>
              <a:defRPr sz="2500">
                <a:solidFill>
                  <a:schemeClr val="tx1"/>
                </a:solidFill>
                <a:latin typeface="Arial" charset="0"/>
                <a:ea typeface="ヒラギノ角ゴ Pro W3" charset="0"/>
              </a:defRPr>
            </a:lvl8pPr>
            <a:lvl9pPr marL="1632776" algn="l" defTabSz="408194" rtl="0" eaLnBrk="1" fontAlgn="base" hangingPunct="1">
              <a:spcBef>
                <a:spcPct val="0"/>
              </a:spcBef>
              <a:spcAft>
                <a:spcPct val="0"/>
              </a:spcAft>
              <a:defRPr sz="2500">
                <a:solidFill>
                  <a:schemeClr val="tx1"/>
                </a:solidFill>
                <a:latin typeface="Arial" charset="0"/>
                <a:ea typeface="ヒラギノ角ゴ Pro W3" charset="0"/>
              </a:defRPr>
            </a:lvl9pPr>
          </a:lstStyle>
          <a:p>
            <a:r>
              <a:rPr lang="en-GB" sz="2400" dirty="0">
                <a:solidFill>
                  <a:srgbClr val="003455"/>
                </a:solidFill>
                <a:latin typeface="EMprint" panose="020B0503020204020204" pitchFamily="34" charset="0"/>
              </a:rPr>
              <a:t>Product Offer</a:t>
            </a:r>
          </a:p>
        </p:txBody>
      </p:sp>
      <p:cxnSp>
        <p:nvCxnSpPr>
          <p:cNvPr id="10" name="Straight Connector 9">
            <a:extLst>
              <a:ext uri="{FF2B5EF4-FFF2-40B4-BE49-F238E27FC236}">
                <a16:creationId xmlns:a16="http://schemas.microsoft.com/office/drawing/2014/main" id="{1065CC54-8DB0-F64E-8273-4C0415FDA792}"/>
              </a:ext>
            </a:extLst>
          </p:cNvPr>
          <p:cNvCxnSpPr>
            <a:cxnSpLocks/>
          </p:cNvCxnSpPr>
          <p:nvPr/>
        </p:nvCxnSpPr>
        <p:spPr>
          <a:xfrm>
            <a:off x="5733153" y="1700440"/>
            <a:ext cx="3105564" cy="0"/>
          </a:xfrm>
          <a:prstGeom prst="line">
            <a:avLst/>
          </a:prstGeom>
          <a:ln w="28575">
            <a:gradFill flip="none" rotWithShape="1">
              <a:gsLst>
                <a:gs pos="0">
                  <a:srgbClr val="003455"/>
                </a:gs>
                <a:gs pos="52000">
                  <a:srgbClr val="00A3E0"/>
                </a:gs>
                <a:gs pos="100000">
                  <a:srgbClr val="003455"/>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pic>
        <p:nvPicPr>
          <p:cNvPr id="12" name="Picture 11" descr="exmo_red.png">
            <a:extLst>
              <a:ext uri="{FF2B5EF4-FFF2-40B4-BE49-F238E27FC236}">
                <a16:creationId xmlns:a16="http://schemas.microsoft.com/office/drawing/2014/main" id="{F142B616-2CA4-0E49-B26C-A9387A862C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941" y="4848947"/>
            <a:ext cx="588016" cy="117857"/>
          </a:xfrm>
          <a:prstGeom prst="rect">
            <a:avLst/>
          </a:prstGeom>
        </p:spPr>
      </p:pic>
      <p:cxnSp>
        <p:nvCxnSpPr>
          <p:cNvPr id="15" name="Straight Connector 14">
            <a:extLst>
              <a:ext uri="{FF2B5EF4-FFF2-40B4-BE49-F238E27FC236}">
                <a16:creationId xmlns:a16="http://schemas.microsoft.com/office/drawing/2014/main" id="{762F221D-052E-30C2-2D6B-4C93CFA41EA9}"/>
              </a:ext>
            </a:extLst>
          </p:cNvPr>
          <p:cNvCxnSpPr>
            <a:cxnSpLocks/>
          </p:cNvCxnSpPr>
          <p:nvPr/>
        </p:nvCxnSpPr>
        <p:spPr>
          <a:xfrm>
            <a:off x="5733153" y="3280453"/>
            <a:ext cx="3105564" cy="0"/>
          </a:xfrm>
          <a:prstGeom prst="line">
            <a:avLst/>
          </a:prstGeom>
          <a:ln w="28575">
            <a:gradFill flip="none" rotWithShape="1">
              <a:gsLst>
                <a:gs pos="0">
                  <a:srgbClr val="003455"/>
                </a:gs>
                <a:gs pos="52000">
                  <a:srgbClr val="00A3E0"/>
                </a:gs>
                <a:gs pos="100000">
                  <a:srgbClr val="003455"/>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sp>
        <p:nvSpPr>
          <p:cNvPr id="19" name="Content Placeholder 1">
            <a:extLst>
              <a:ext uri="{FF2B5EF4-FFF2-40B4-BE49-F238E27FC236}">
                <a16:creationId xmlns:a16="http://schemas.microsoft.com/office/drawing/2014/main" id="{2407D3CD-F36B-2F3C-48B9-D886FCACCB64}"/>
              </a:ext>
            </a:extLst>
          </p:cNvPr>
          <p:cNvSpPr txBox="1">
            <a:spLocks/>
          </p:cNvSpPr>
          <p:nvPr/>
        </p:nvSpPr>
        <p:spPr bwMode="auto">
          <a:xfrm>
            <a:off x="5918633" y="1887850"/>
            <a:ext cx="3033343" cy="297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dirty="0">
                <a:latin typeface="EMprint" panose="020B0503020204020204" pitchFamily="34" charset="0"/>
              </a:rPr>
              <a:t>Contact our international sales team for more information about our fuel offerings at </a:t>
            </a:r>
            <a:r>
              <a:rPr lang="en-US" sz="1000" dirty="0">
                <a:latin typeface="EMprint" panose="020B0503020204020204" pitchFamily="34" charset="0"/>
              </a:rPr>
              <a:t>UK</a:t>
            </a:r>
            <a:r>
              <a:rPr lang="la-Latn" sz="1000" dirty="0">
                <a:latin typeface="EMprint" panose="020B0503020204020204" pitchFamily="34" charset="0"/>
              </a:rPr>
              <a:t> ports</a:t>
            </a:r>
          </a:p>
          <a:p>
            <a:pPr marL="0" indent="0">
              <a:buNone/>
            </a:pPr>
            <a:endParaRPr lang="la-Latn" sz="1000" b="1" dirty="0">
              <a:latin typeface="EMprint" panose="020B0503020204020204" pitchFamily="34" charset="0"/>
            </a:endParaRPr>
          </a:p>
        </p:txBody>
      </p:sp>
      <p:sp>
        <p:nvSpPr>
          <p:cNvPr id="25" name="Content Placeholder 1">
            <a:extLst>
              <a:ext uri="{FF2B5EF4-FFF2-40B4-BE49-F238E27FC236}">
                <a16:creationId xmlns:a16="http://schemas.microsoft.com/office/drawing/2014/main" id="{E7536E90-E798-8D99-33D4-83BB445989D3}"/>
              </a:ext>
            </a:extLst>
          </p:cNvPr>
          <p:cNvSpPr txBox="1">
            <a:spLocks/>
          </p:cNvSpPr>
          <p:nvPr/>
        </p:nvSpPr>
        <p:spPr bwMode="auto">
          <a:xfrm>
            <a:off x="5918633" y="2354883"/>
            <a:ext cx="3033343" cy="765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a:latin typeface="EMprint" panose="020B0503020204020204" pitchFamily="34" charset="0"/>
              </a:rPr>
              <a:t>Europe (Brussels)</a:t>
            </a:r>
          </a:p>
          <a:p>
            <a:pPr marL="0" indent="0">
              <a:buNone/>
            </a:pPr>
            <a:r>
              <a:rPr lang="la-Latn" sz="1000">
                <a:latin typeface="EMprint" panose="020B0503020204020204" pitchFamily="34" charset="0"/>
              </a:rPr>
              <a:t>Email: </a:t>
            </a:r>
            <a:r>
              <a:rPr lang="la-Latn" sz="1000" b="1">
                <a:latin typeface="EMprint" panose="020B0503020204020204" pitchFamily="34" charset="0"/>
              </a:rPr>
              <a:t>marine.fuels@exxonmobil.com</a:t>
            </a:r>
          </a:p>
          <a:p>
            <a:pPr marL="0" indent="0">
              <a:buNone/>
            </a:pPr>
            <a:endParaRPr lang="la-Latn" sz="1000">
              <a:latin typeface="EMprint" panose="020B0503020204020204" pitchFamily="34" charset="0"/>
            </a:endParaRPr>
          </a:p>
          <a:p>
            <a:pPr marL="0" indent="0">
              <a:buNone/>
            </a:pPr>
            <a:r>
              <a:rPr lang="la-Latn" sz="1000">
                <a:latin typeface="EMprint" panose="020B0503020204020204" pitchFamily="34" charset="0"/>
              </a:rPr>
              <a:t>Asia Pacific</a:t>
            </a:r>
          </a:p>
          <a:p>
            <a:pPr marL="0" indent="0">
              <a:buNone/>
            </a:pPr>
            <a:r>
              <a:rPr lang="la-Latn" sz="1000">
                <a:latin typeface="EMprint" panose="020B0503020204020204" pitchFamily="34" charset="0"/>
              </a:rPr>
              <a:t>Email: </a:t>
            </a:r>
            <a:r>
              <a:rPr lang="la-Latn" sz="1000" b="1">
                <a:latin typeface="EMprint" panose="020B0503020204020204" pitchFamily="34" charset="0"/>
              </a:rPr>
              <a:t>DS-F&amp;L-AP-MARINE@exxonmobil.com</a:t>
            </a:r>
          </a:p>
        </p:txBody>
      </p:sp>
      <p:sp>
        <p:nvSpPr>
          <p:cNvPr id="26" name="TextBox 25">
            <a:extLst>
              <a:ext uri="{FF2B5EF4-FFF2-40B4-BE49-F238E27FC236}">
                <a16:creationId xmlns:a16="http://schemas.microsoft.com/office/drawing/2014/main" id="{5F2BBBAB-F13E-C6A4-0353-0F22F79216A6}"/>
              </a:ext>
            </a:extLst>
          </p:cNvPr>
          <p:cNvSpPr txBox="1"/>
          <p:nvPr/>
        </p:nvSpPr>
        <p:spPr>
          <a:xfrm>
            <a:off x="5826633" y="4675564"/>
            <a:ext cx="1158289" cy="246221"/>
          </a:xfrm>
          <a:prstGeom prst="rect">
            <a:avLst/>
          </a:prstGeom>
          <a:noFill/>
        </p:spPr>
        <p:txBody>
          <a:bodyPr wrap="square">
            <a:spAutoFit/>
          </a:bodyPr>
          <a:lstStyle/>
          <a:p>
            <a:r>
              <a:rPr lang="en-US" sz="1000" dirty="0">
                <a:solidFill>
                  <a:schemeClr val="bg1"/>
                </a:solidFill>
                <a:latin typeface="EMprint" panose="020B0503020204020204" pitchFamily="34" charset="0"/>
                <a:ea typeface="EMprint" panose="020B0503020204020204" pitchFamily="34" charset="0"/>
                <a:hlinkClick r:id="rId4">
                  <a:extLst>
                    <a:ext uri="{A12FA001-AC4F-418D-AE19-62706E023703}">
                      <ahyp:hlinkClr xmlns:ahyp="http://schemas.microsoft.com/office/drawing/2018/hyperlinkcolor" val="tx"/>
                    </a:ext>
                  </a:extLst>
                </a:hlinkClick>
              </a:rPr>
              <a:t>Exxonmobil.com</a:t>
            </a:r>
            <a:endParaRPr lang="en-US" sz="1000" dirty="0">
              <a:solidFill>
                <a:schemeClr val="bg1"/>
              </a:solidFill>
              <a:latin typeface="EMprint" panose="020B0503020204020204" pitchFamily="34" charset="0"/>
              <a:ea typeface="EMprint" panose="020B0503020204020204" pitchFamily="34" charset="0"/>
            </a:endParaRPr>
          </a:p>
        </p:txBody>
      </p:sp>
      <p:sp>
        <p:nvSpPr>
          <p:cNvPr id="27" name="TextBox 26">
            <a:extLst>
              <a:ext uri="{FF2B5EF4-FFF2-40B4-BE49-F238E27FC236}">
                <a16:creationId xmlns:a16="http://schemas.microsoft.com/office/drawing/2014/main" id="{9FB48A53-ED18-892F-C01C-D4145950E335}"/>
              </a:ext>
            </a:extLst>
          </p:cNvPr>
          <p:cNvSpPr txBox="1"/>
          <p:nvPr/>
        </p:nvSpPr>
        <p:spPr>
          <a:xfrm>
            <a:off x="7025565" y="4675564"/>
            <a:ext cx="1391602" cy="246221"/>
          </a:xfrm>
          <a:prstGeom prst="rect">
            <a:avLst/>
          </a:prstGeom>
          <a:noFill/>
        </p:spPr>
        <p:txBody>
          <a:bodyPr wrap="square">
            <a:spAutoFit/>
          </a:bodyPr>
          <a:lstStyle/>
          <a:p>
            <a:r>
              <a:rPr lang="en-US" sz="1000" dirty="0">
                <a:solidFill>
                  <a:schemeClr val="bg1"/>
                </a:solidFill>
                <a:latin typeface="EMprint" panose="020B0503020204020204" pitchFamily="34" charset="0"/>
                <a:ea typeface="EMprint" panose="020B0503020204020204" pitchFamily="34" charset="0"/>
                <a:hlinkClick r:id="rId5">
                  <a:extLst>
                    <a:ext uri="{A12FA001-AC4F-418D-AE19-62706E023703}">
                      <ahyp:hlinkClr xmlns:ahyp="http://schemas.microsoft.com/office/drawing/2018/hyperlinkcolor" val="tx"/>
                    </a:ext>
                  </a:extLst>
                </a:hlinkClick>
              </a:rPr>
              <a:t>Linkedin.com</a:t>
            </a:r>
            <a:endParaRPr lang="en-US" sz="1000" dirty="0">
              <a:solidFill>
                <a:schemeClr val="bg1"/>
              </a:solidFill>
              <a:latin typeface="EMprint" panose="020B0503020204020204" pitchFamily="34" charset="0"/>
              <a:ea typeface="EMprint" panose="020B0503020204020204" pitchFamily="34" charset="0"/>
            </a:endParaRPr>
          </a:p>
        </p:txBody>
      </p:sp>
      <p:pic>
        <p:nvPicPr>
          <p:cNvPr id="28" name="Picture 27">
            <a:extLst>
              <a:ext uri="{FF2B5EF4-FFF2-40B4-BE49-F238E27FC236}">
                <a16:creationId xmlns:a16="http://schemas.microsoft.com/office/drawing/2014/main" id="{B20309F1-F5DC-8332-E053-CCDB3AA7E3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8633" y="3745074"/>
            <a:ext cx="925315" cy="925315"/>
          </a:xfrm>
          <a:prstGeom prst="rect">
            <a:avLst/>
          </a:prstGeom>
        </p:spPr>
      </p:pic>
      <p:pic>
        <p:nvPicPr>
          <p:cNvPr id="29" name="Picture 28">
            <a:extLst>
              <a:ext uri="{FF2B5EF4-FFF2-40B4-BE49-F238E27FC236}">
                <a16:creationId xmlns:a16="http://schemas.microsoft.com/office/drawing/2014/main" id="{73247450-4BF4-C624-BEAA-C3D52BB6AC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4277" y="3737529"/>
            <a:ext cx="925315" cy="925315"/>
          </a:xfrm>
          <a:prstGeom prst="rect">
            <a:avLst/>
          </a:prstGeom>
        </p:spPr>
      </p:pic>
      <p:sp>
        <p:nvSpPr>
          <p:cNvPr id="30" name="Content Placeholder 1">
            <a:extLst>
              <a:ext uri="{FF2B5EF4-FFF2-40B4-BE49-F238E27FC236}">
                <a16:creationId xmlns:a16="http://schemas.microsoft.com/office/drawing/2014/main" id="{ACBE2515-0680-E90D-6A8B-2CFAF2C292AC}"/>
              </a:ext>
            </a:extLst>
          </p:cNvPr>
          <p:cNvSpPr txBox="1">
            <a:spLocks/>
          </p:cNvSpPr>
          <p:nvPr/>
        </p:nvSpPr>
        <p:spPr bwMode="auto">
          <a:xfrm>
            <a:off x="5938777" y="3473947"/>
            <a:ext cx="3033343" cy="160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b="1">
                <a:latin typeface="EMprint" panose="020B0503020204020204" pitchFamily="34" charset="0"/>
              </a:rPr>
              <a:t>Visit us at:</a:t>
            </a:r>
          </a:p>
        </p:txBody>
      </p:sp>
      <p:cxnSp>
        <p:nvCxnSpPr>
          <p:cNvPr id="21" name="Straight Connector 20">
            <a:extLst>
              <a:ext uri="{FF2B5EF4-FFF2-40B4-BE49-F238E27FC236}">
                <a16:creationId xmlns:a16="http://schemas.microsoft.com/office/drawing/2014/main" id="{AF5EA387-07D0-234C-8D5A-A6A2290B6B5F}"/>
              </a:ext>
            </a:extLst>
          </p:cNvPr>
          <p:cNvCxnSpPr>
            <a:cxnSpLocks/>
          </p:cNvCxnSpPr>
          <p:nvPr/>
        </p:nvCxnSpPr>
        <p:spPr>
          <a:xfrm>
            <a:off x="526582" y="611773"/>
            <a:ext cx="0" cy="220125"/>
          </a:xfrm>
          <a:prstGeom prst="line">
            <a:avLst/>
          </a:prstGeom>
          <a:ln w="28575" cap="rnd">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A92F6946-5A3B-F1D8-BD26-FEE65D6F7EB0}"/>
              </a:ext>
            </a:extLst>
          </p:cNvPr>
          <p:cNvSpPr/>
          <p:nvPr/>
        </p:nvSpPr>
        <p:spPr>
          <a:xfrm>
            <a:off x="1613941" y="4921785"/>
            <a:ext cx="2184341" cy="117857"/>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4FE1F43C-2BE0-491D-84D6-5D6880299139}"/>
              </a:ext>
            </a:extLst>
          </p:cNvPr>
          <p:cNvSpPr txBox="1"/>
          <p:nvPr/>
        </p:nvSpPr>
        <p:spPr>
          <a:xfrm>
            <a:off x="583276" y="331153"/>
            <a:ext cx="2383444" cy="276999"/>
          </a:xfrm>
          <a:prstGeom prst="rect">
            <a:avLst/>
          </a:prstGeom>
          <a:noFill/>
        </p:spPr>
        <p:txBody>
          <a:bodyPr wrap="square" rtlCol="0">
            <a:spAutoFit/>
          </a:bodyPr>
          <a:lstStyle/>
          <a:p>
            <a:r>
              <a:rPr lang="en-US" sz="1200" b="1" dirty="0">
                <a:solidFill>
                  <a:srgbClr val="13A2DE"/>
                </a:solidFill>
                <a:latin typeface="EMprint" panose="020B0503020204020204" pitchFamily="34" charset="0"/>
              </a:rPr>
              <a:t>United Kingdom</a:t>
            </a:r>
          </a:p>
        </p:txBody>
      </p:sp>
      <p:graphicFrame>
        <p:nvGraphicFramePr>
          <p:cNvPr id="7" name="Table 6">
            <a:extLst>
              <a:ext uri="{FF2B5EF4-FFF2-40B4-BE49-F238E27FC236}">
                <a16:creationId xmlns:a16="http://schemas.microsoft.com/office/drawing/2014/main" id="{12E2745F-2AE3-BAE2-E2B4-B27F7A6C260C}"/>
              </a:ext>
            </a:extLst>
          </p:cNvPr>
          <p:cNvGraphicFramePr>
            <a:graphicFrameLocks noGrp="1"/>
          </p:cNvGraphicFramePr>
          <p:nvPr>
            <p:extLst>
              <p:ext uri="{D42A27DB-BD31-4B8C-83A1-F6EECF244321}">
                <p14:modId xmlns:p14="http://schemas.microsoft.com/office/powerpoint/2010/main" val="2674666670"/>
              </p:ext>
            </p:extLst>
          </p:nvPr>
        </p:nvGraphicFramePr>
        <p:xfrm>
          <a:off x="350936" y="1458501"/>
          <a:ext cx="4349844" cy="2225040"/>
        </p:xfrm>
        <a:graphic>
          <a:graphicData uri="http://schemas.openxmlformats.org/drawingml/2006/table">
            <a:tbl>
              <a:tblPr firstRow="1" bandRow="1">
                <a:tableStyleId>{5C22544A-7EE6-4342-B048-85BDC9FD1C3A}</a:tableStyleId>
              </a:tblPr>
              <a:tblGrid>
                <a:gridCol w="906780">
                  <a:extLst>
                    <a:ext uri="{9D8B030D-6E8A-4147-A177-3AD203B41FA5}">
                      <a16:colId xmlns:a16="http://schemas.microsoft.com/office/drawing/2014/main" val="4211136266"/>
                    </a:ext>
                  </a:extLst>
                </a:gridCol>
                <a:gridCol w="634491">
                  <a:extLst>
                    <a:ext uri="{9D8B030D-6E8A-4147-A177-3AD203B41FA5}">
                      <a16:colId xmlns:a16="http://schemas.microsoft.com/office/drawing/2014/main" val="1874805919"/>
                    </a:ext>
                  </a:extLst>
                </a:gridCol>
                <a:gridCol w="886691">
                  <a:extLst>
                    <a:ext uri="{9D8B030D-6E8A-4147-A177-3AD203B41FA5}">
                      <a16:colId xmlns:a16="http://schemas.microsoft.com/office/drawing/2014/main" val="362599956"/>
                    </a:ext>
                  </a:extLst>
                </a:gridCol>
                <a:gridCol w="872779">
                  <a:extLst>
                    <a:ext uri="{9D8B030D-6E8A-4147-A177-3AD203B41FA5}">
                      <a16:colId xmlns:a16="http://schemas.microsoft.com/office/drawing/2014/main" val="1368159346"/>
                    </a:ext>
                  </a:extLst>
                </a:gridCol>
                <a:gridCol w="1049103">
                  <a:extLst>
                    <a:ext uri="{9D8B030D-6E8A-4147-A177-3AD203B41FA5}">
                      <a16:colId xmlns:a16="http://schemas.microsoft.com/office/drawing/2014/main" val="698648805"/>
                    </a:ext>
                  </a:extLst>
                </a:gridCol>
              </a:tblGrid>
              <a:tr h="370840">
                <a:tc rowSpan="2">
                  <a:txBody>
                    <a:bodyPr/>
                    <a:lstStyle/>
                    <a:p>
                      <a:pPr algn="ctr"/>
                      <a:r>
                        <a:rPr lang="en-US" sz="900" b="1" i="0" dirty="0">
                          <a:solidFill>
                            <a:schemeClr val="bg1"/>
                          </a:solidFill>
                          <a:latin typeface="EMprint" panose="020B0503020204020204" pitchFamily="34" charset="0"/>
                          <a:cs typeface="Calibri" panose="020F0502020204030204" pitchFamily="34" charset="0"/>
                        </a:rPr>
                        <a:t>Port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43957"/>
                    </a:solidFill>
                  </a:tcPr>
                </a:tc>
                <a:tc gridSpan="2">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900" b="1" i="0" dirty="0">
                          <a:solidFill>
                            <a:schemeClr val="bg1"/>
                          </a:solidFill>
                          <a:latin typeface="EMprint" panose="020B0503020204020204" pitchFamily="34" charset="0"/>
                          <a:cs typeface="Calibri" panose="020F0502020204030204" pitchFamily="34" charset="0"/>
                        </a:rPr>
                        <a:t>Conventional Fuels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6A2DF"/>
                    </a:solidFill>
                  </a:tcPr>
                </a:tc>
                <a:tc hMerge="1">
                  <a:txBody>
                    <a:bodyPr/>
                    <a:lstStyle/>
                    <a:p>
                      <a:endParaRPr lang="en-US"/>
                    </a:p>
                  </a:txBody>
                  <a:tcPr/>
                </a:tc>
                <a:tc gridSpan="2">
                  <a:txBody>
                    <a:bodyPr/>
                    <a:lstStyle/>
                    <a:p>
                      <a:pPr algn="ctr"/>
                      <a:r>
                        <a:rPr lang="en-US" sz="900" b="1" i="0" dirty="0">
                          <a:solidFill>
                            <a:schemeClr val="bg1"/>
                          </a:solidFill>
                          <a:latin typeface="EMprint" panose="020B0503020204020204" pitchFamily="34" charset="0"/>
                          <a:cs typeface="Calibri" panose="020F0502020204030204" pitchFamily="34" charset="0"/>
                        </a:rPr>
                        <a:t>Bio Marine Fuel Blends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4183"/>
                    </a:solidFill>
                  </a:tcPr>
                </a:tc>
                <a:tc hMerge="1">
                  <a:txBody>
                    <a:bodyPr/>
                    <a:lstStyle/>
                    <a:p>
                      <a:pPr algn="ctr"/>
                      <a:endParaRPr lang="en-US" sz="900" b="1" i="0" dirty="0">
                        <a:solidFill>
                          <a:schemeClr val="bg1"/>
                        </a:solidFill>
                        <a:latin typeface="EMprint" panose="020B050302020402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4183"/>
                    </a:solidFill>
                  </a:tcPr>
                </a:tc>
                <a:extLst>
                  <a:ext uri="{0D108BD9-81ED-4DB2-BD59-A6C34878D82A}">
                    <a16:rowId xmlns:a16="http://schemas.microsoft.com/office/drawing/2014/main" val="1593733871"/>
                  </a:ext>
                </a:extLst>
              </a:tr>
              <a:tr h="370840">
                <a:tc vMerge="1">
                  <a:txBody>
                    <a:bodyPr/>
                    <a:lstStyle/>
                    <a:p>
                      <a:pPr algn="ctr"/>
                      <a:endParaRPr lang="en-US" sz="900" b="1" i="0" dirty="0">
                        <a:solidFill>
                          <a:schemeClr val="tx1"/>
                        </a:solidFill>
                        <a:latin typeface="EMprint" panose="020B050302020402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900" b="0" i="0" dirty="0">
                          <a:solidFill>
                            <a:schemeClr val="bg1"/>
                          </a:solidFill>
                          <a:latin typeface="EMprint" panose="020B0503020204020204" pitchFamily="34" charset="0"/>
                          <a:cs typeface="Calibri" panose="020F0502020204030204" pitchFamily="34" charset="0"/>
                        </a:rPr>
                        <a:t>HSFO (3.5%S)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3A2DD"/>
                    </a:solidFill>
                  </a:tcPr>
                </a:tc>
                <a:tc>
                  <a:txBody>
                    <a:bodyPr/>
                    <a:lstStyle/>
                    <a:p>
                      <a:pPr algn="ctr"/>
                      <a:r>
                        <a:rPr lang="en-US" sz="900" b="0" i="0" dirty="0">
                          <a:solidFill>
                            <a:schemeClr val="bg1"/>
                          </a:solidFill>
                          <a:latin typeface="EMprint" panose="020B0503020204020204" pitchFamily="34" charset="0"/>
                          <a:cs typeface="Calibri" panose="020F0502020204030204" pitchFamily="34" charset="0"/>
                        </a:rPr>
                        <a:t>DISTILLATE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3A2DD"/>
                    </a:solidFill>
                  </a:tcPr>
                </a:tc>
                <a:tc>
                  <a:txBody>
                    <a:bodyPr/>
                    <a:lstStyle/>
                    <a:p>
                      <a:pPr algn="ctr"/>
                      <a:r>
                        <a:rPr lang="en-US" sz="900" b="0" i="0" dirty="0">
                          <a:solidFill>
                            <a:schemeClr val="bg1"/>
                          </a:solidFill>
                          <a:latin typeface="EMprint" panose="020B0503020204020204" pitchFamily="34" charset="0"/>
                          <a:cs typeface="Calibri" panose="020F0502020204030204" pitchFamily="34" charset="0"/>
                        </a:rPr>
                        <a:t>BIO HSFO (3.5%S)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4183"/>
                    </a:solidFill>
                  </a:tcPr>
                </a:tc>
                <a:tc>
                  <a:txBody>
                    <a:bodyPr/>
                    <a:lstStyle/>
                    <a:p>
                      <a:pPr algn="ctr"/>
                      <a:r>
                        <a:rPr lang="en-US" sz="900" b="0" i="0" dirty="0">
                          <a:solidFill>
                            <a:schemeClr val="bg1"/>
                          </a:solidFill>
                          <a:latin typeface="EMprint" panose="020B0503020204020204" pitchFamily="34" charset="0"/>
                          <a:cs typeface="Calibri" panose="020F0502020204030204" pitchFamily="34" charset="0"/>
                        </a:rPr>
                        <a:t>BIO DISTILLATE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4183"/>
                    </a:solidFill>
                  </a:tcPr>
                </a:tc>
                <a:extLst>
                  <a:ext uri="{0D108BD9-81ED-4DB2-BD59-A6C34878D82A}">
                    <a16:rowId xmlns:a16="http://schemas.microsoft.com/office/drawing/2014/main" val="3085635517"/>
                  </a:ext>
                </a:extLst>
              </a:tr>
              <a:tr h="37084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900" b="1" i="0" dirty="0">
                          <a:solidFill>
                            <a:schemeClr val="tx1"/>
                          </a:solidFill>
                          <a:latin typeface="EMprint" panose="020B0503020204020204" pitchFamily="34" charset="0"/>
                          <a:cs typeface="Calibri" panose="020F0502020204030204" pitchFamily="34" charset="0"/>
                        </a:rPr>
                        <a:t>Fawley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1"/>
                          </a:solidFill>
                          <a:latin typeface="EMprint" panose="020B0503020204020204" pitchFamily="34" charset="0"/>
                          <a:cs typeface="Calibri" panose="020F0502020204030204" pitchFamily="34" charset="0"/>
                        </a:rPr>
                        <a:t>RMG 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1"/>
                          </a:solidFill>
                          <a:latin typeface="EMprint" panose="020B0503020204020204" pitchFamily="34" charset="0"/>
                          <a:cs typeface="Calibri" panose="020F0502020204030204" pitchFamily="34" charset="0"/>
                        </a:rPr>
                        <a:t>DMA – 0.1%S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800" b="0" i="0" dirty="0">
                          <a:solidFill>
                            <a:schemeClr val="tx1"/>
                          </a:solidFill>
                          <a:latin typeface="EMprint" panose="020B0503020204020204" pitchFamily="34" charset="0"/>
                          <a:cs typeface="Calibri" panose="020F0502020204030204" pitchFamily="34" charset="0"/>
                        </a:rPr>
                        <a:t>BIO – RMG 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BIO DMA – 0.1%S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73686363"/>
                  </a:ext>
                </a:extLst>
              </a:tr>
              <a:tr h="370840">
                <a:tc>
                  <a:txBody>
                    <a:bodyPr/>
                    <a:lstStyle/>
                    <a:p>
                      <a:pPr algn="ctr"/>
                      <a:r>
                        <a:rPr lang="en-US" sz="900" b="1" i="0" dirty="0">
                          <a:solidFill>
                            <a:schemeClr val="tx1"/>
                          </a:solidFill>
                          <a:latin typeface="EMprint" panose="020B0503020204020204" pitchFamily="34" charset="0"/>
                          <a:cs typeface="Calibri" panose="020F0502020204030204" pitchFamily="34" charset="0"/>
                        </a:rPr>
                        <a:t>Southampton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RMG 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DMA – 0.1%S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BIO – RMG 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BIO DMA – 0.1%S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33397770"/>
                  </a:ext>
                </a:extLst>
              </a:tr>
              <a:tr h="37084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900" b="1" i="0" dirty="0">
                          <a:solidFill>
                            <a:schemeClr val="tx1"/>
                          </a:solidFill>
                          <a:latin typeface="EMprint" panose="020B0503020204020204" pitchFamily="34" charset="0"/>
                          <a:cs typeface="Calibri" panose="020F0502020204030204" pitchFamily="34" charset="0"/>
                        </a:rPr>
                        <a:t>Portsmouth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RMG 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DMA – 0.1%S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BIO – RMG 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BIO DMA – 0.1%S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9519131"/>
                  </a:ext>
                </a:extLst>
              </a:tr>
              <a:tr h="370840">
                <a:tc>
                  <a:txBody>
                    <a:bodyPr/>
                    <a:lstStyle/>
                    <a:p>
                      <a:pPr algn="ctr"/>
                      <a:r>
                        <a:rPr lang="en-US" sz="900" b="1" i="0" dirty="0">
                          <a:solidFill>
                            <a:schemeClr val="tx1"/>
                          </a:solidFill>
                          <a:latin typeface="EMprint" panose="020B0503020204020204" pitchFamily="34" charset="0"/>
                          <a:cs typeface="Calibri" panose="020F0502020204030204" pitchFamily="34" charset="0"/>
                        </a:rPr>
                        <a:t>Poole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RMG 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DMA – 0.1%S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BIO – RMG 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BIO DMA – 0.1%S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6628625"/>
                  </a:ext>
                </a:extLst>
              </a:tr>
            </a:tbl>
          </a:graphicData>
        </a:graphic>
      </p:graphicFrame>
    </p:spTree>
    <p:extLst>
      <p:ext uri="{BB962C8B-B14F-4D97-AF65-F5344CB8AC3E}">
        <p14:creationId xmlns:p14="http://schemas.microsoft.com/office/powerpoint/2010/main" val="296126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0055C3-A1ED-6B4A-B738-CFD248CC6072}"/>
              </a:ext>
            </a:extLst>
          </p:cNvPr>
          <p:cNvSpPr/>
          <p:nvPr/>
        </p:nvSpPr>
        <p:spPr>
          <a:xfrm>
            <a:off x="5603278" y="0"/>
            <a:ext cx="3550595" cy="5176076"/>
          </a:xfrm>
          <a:prstGeom prst="rect">
            <a:avLst/>
          </a:prstGeom>
          <a:solidFill>
            <a:srgbClr val="043957"/>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Slide Number Placeholder 1"/>
          <p:cNvSpPr>
            <a:spLocks noGrp="1"/>
          </p:cNvSpPr>
          <p:nvPr>
            <p:ph type="sldNum" sz="quarter" idx="11"/>
          </p:nvPr>
        </p:nvSpPr>
        <p:spPr/>
        <p:txBody>
          <a:bodyPr/>
          <a:lstStyle/>
          <a:p>
            <a:pPr algn="r"/>
            <a:fld id="{6BCEAF00-35EE-2349-AC37-D94588E1CC52}" type="slidenum">
              <a:rPr lang="en-US" smtClean="0"/>
              <a:pPr algn="r"/>
              <a:t>5</a:t>
            </a:fld>
            <a:endParaRPr lang="en-US"/>
          </a:p>
        </p:txBody>
      </p:sp>
      <p:sp>
        <p:nvSpPr>
          <p:cNvPr id="18" name="Content Placeholder 1">
            <a:extLst>
              <a:ext uri="{FF2B5EF4-FFF2-40B4-BE49-F238E27FC236}">
                <a16:creationId xmlns:a16="http://schemas.microsoft.com/office/drawing/2014/main" id="{594B6D6E-4CD6-3047-965B-6B3D7F7AB40C}"/>
              </a:ext>
            </a:extLst>
          </p:cNvPr>
          <p:cNvSpPr txBox="1">
            <a:spLocks/>
          </p:cNvSpPr>
          <p:nvPr/>
        </p:nvSpPr>
        <p:spPr bwMode="auto">
          <a:xfrm>
            <a:off x="5918633" y="938467"/>
            <a:ext cx="2695015" cy="674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dirty="0">
                <a:latin typeface="EMprint" panose="020B0503020204020204" pitchFamily="34" charset="0"/>
              </a:rPr>
              <a:t>ExxonMobil offers a range of options for vessel operators compliant with the IMO </a:t>
            </a:r>
            <a:r>
              <a:rPr lang="en-US" sz="1000" dirty="0">
                <a:latin typeface="EMprint" panose="020B0503020204020204" pitchFamily="34" charset="0"/>
              </a:rPr>
              <a:t>Sulphur cap </a:t>
            </a:r>
            <a:r>
              <a:rPr lang="la-Latn" sz="1000" dirty="0">
                <a:latin typeface="EMprint" panose="020B0503020204020204" pitchFamily="34" charset="0"/>
              </a:rPr>
              <a:t>requirements and meeting ISO8217:2017</a:t>
            </a:r>
          </a:p>
          <a:p>
            <a:pPr marL="0" indent="0">
              <a:buNone/>
            </a:pPr>
            <a:endParaRPr lang="la-Latn" sz="1000" dirty="0">
              <a:latin typeface="EMprint" panose="020B0503020204020204" pitchFamily="34" charset="0"/>
            </a:endParaRPr>
          </a:p>
          <a:p>
            <a:pPr marL="0" indent="0">
              <a:buNone/>
            </a:pPr>
            <a:endParaRPr lang="la-Latn" sz="1000" dirty="0">
              <a:latin typeface="EMprint" panose="020B0503020204020204" pitchFamily="34" charset="0"/>
            </a:endParaRPr>
          </a:p>
        </p:txBody>
      </p:sp>
      <p:sp>
        <p:nvSpPr>
          <p:cNvPr id="20" name="Title 3">
            <a:extLst>
              <a:ext uri="{FF2B5EF4-FFF2-40B4-BE49-F238E27FC236}">
                <a16:creationId xmlns:a16="http://schemas.microsoft.com/office/drawing/2014/main" id="{913A1B31-F5FE-434A-B7AB-38483ADC577D}"/>
              </a:ext>
            </a:extLst>
          </p:cNvPr>
          <p:cNvSpPr txBox="1">
            <a:spLocks/>
          </p:cNvSpPr>
          <p:nvPr/>
        </p:nvSpPr>
        <p:spPr bwMode="auto">
          <a:xfrm>
            <a:off x="641941" y="550243"/>
            <a:ext cx="3078186" cy="71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08194" rtl="0" eaLnBrk="1" fontAlgn="base" hangingPunct="1">
              <a:spcBef>
                <a:spcPct val="0"/>
              </a:spcBef>
              <a:spcAft>
                <a:spcPct val="0"/>
              </a:spcAft>
              <a:defRPr sz="2600" kern="1200">
                <a:solidFill>
                  <a:schemeClr val="tx2"/>
                </a:solidFill>
                <a:latin typeface="Arial"/>
                <a:ea typeface="Arial"/>
                <a:cs typeface="Arial"/>
              </a:defRPr>
            </a:lvl1pPr>
            <a:lvl2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2pPr>
            <a:lvl3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3pPr>
            <a:lvl4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4pPr>
            <a:lvl5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5pPr>
            <a:lvl6pPr marL="408194" algn="l" defTabSz="408194" rtl="0" eaLnBrk="1" fontAlgn="base" hangingPunct="1">
              <a:spcBef>
                <a:spcPct val="0"/>
              </a:spcBef>
              <a:spcAft>
                <a:spcPct val="0"/>
              </a:spcAft>
              <a:defRPr sz="2500">
                <a:solidFill>
                  <a:schemeClr val="tx1"/>
                </a:solidFill>
                <a:latin typeface="Arial" charset="0"/>
                <a:ea typeface="ヒラギノ角ゴ Pro W3" charset="0"/>
              </a:defRPr>
            </a:lvl6pPr>
            <a:lvl7pPr marL="816388" algn="l" defTabSz="408194" rtl="0" eaLnBrk="1" fontAlgn="base" hangingPunct="1">
              <a:spcBef>
                <a:spcPct val="0"/>
              </a:spcBef>
              <a:spcAft>
                <a:spcPct val="0"/>
              </a:spcAft>
              <a:defRPr sz="2500">
                <a:solidFill>
                  <a:schemeClr val="tx1"/>
                </a:solidFill>
                <a:latin typeface="Arial" charset="0"/>
                <a:ea typeface="ヒラギノ角ゴ Pro W3" charset="0"/>
              </a:defRPr>
            </a:lvl7pPr>
            <a:lvl8pPr marL="1224582" algn="l" defTabSz="408194" rtl="0" eaLnBrk="1" fontAlgn="base" hangingPunct="1">
              <a:spcBef>
                <a:spcPct val="0"/>
              </a:spcBef>
              <a:spcAft>
                <a:spcPct val="0"/>
              </a:spcAft>
              <a:defRPr sz="2500">
                <a:solidFill>
                  <a:schemeClr val="tx1"/>
                </a:solidFill>
                <a:latin typeface="Arial" charset="0"/>
                <a:ea typeface="ヒラギノ角ゴ Pro W3" charset="0"/>
              </a:defRPr>
            </a:lvl8pPr>
            <a:lvl9pPr marL="1632776" algn="l" defTabSz="408194" rtl="0" eaLnBrk="1" fontAlgn="base" hangingPunct="1">
              <a:spcBef>
                <a:spcPct val="0"/>
              </a:spcBef>
              <a:spcAft>
                <a:spcPct val="0"/>
              </a:spcAft>
              <a:defRPr sz="2500">
                <a:solidFill>
                  <a:schemeClr val="tx1"/>
                </a:solidFill>
                <a:latin typeface="Arial" charset="0"/>
                <a:ea typeface="ヒラギノ角ゴ Pro W3" charset="0"/>
              </a:defRPr>
            </a:lvl9pPr>
          </a:lstStyle>
          <a:p>
            <a:r>
              <a:rPr lang="en-GB" sz="2400" dirty="0">
                <a:solidFill>
                  <a:srgbClr val="003455"/>
                </a:solidFill>
                <a:latin typeface="EMprint" panose="020B0503020204020204" pitchFamily="34" charset="0"/>
              </a:rPr>
              <a:t>Product Information – Conventional Fuels</a:t>
            </a:r>
          </a:p>
          <a:p>
            <a:endParaRPr lang="en-GB" sz="2400" dirty="0">
              <a:solidFill>
                <a:srgbClr val="003455"/>
              </a:solidFill>
              <a:latin typeface="EMprint" panose="020B0503020204020204" pitchFamily="34" charset="0"/>
            </a:endParaRPr>
          </a:p>
        </p:txBody>
      </p:sp>
      <p:cxnSp>
        <p:nvCxnSpPr>
          <p:cNvPr id="10" name="Straight Connector 9">
            <a:extLst>
              <a:ext uri="{FF2B5EF4-FFF2-40B4-BE49-F238E27FC236}">
                <a16:creationId xmlns:a16="http://schemas.microsoft.com/office/drawing/2014/main" id="{1065CC54-8DB0-F64E-8273-4C0415FDA792}"/>
              </a:ext>
            </a:extLst>
          </p:cNvPr>
          <p:cNvCxnSpPr>
            <a:cxnSpLocks/>
          </p:cNvCxnSpPr>
          <p:nvPr/>
        </p:nvCxnSpPr>
        <p:spPr>
          <a:xfrm>
            <a:off x="5733153" y="1700440"/>
            <a:ext cx="3105564" cy="0"/>
          </a:xfrm>
          <a:prstGeom prst="line">
            <a:avLst/>
          </a:prstGeom>
          <a:ln w="28575">
            <a:gradFill flip="none" rotWithShape="1">
              <a:gsLst>
                <a:gs pos="0">
                  <a:srgbClr val="003455"/>
                </a:gs>
                <a:gs pos="52000">
                  <a:srgbClr val="00A3E0"/>
                </a:gs>
                <a:gs pos="100000">
                  <a:srgbClr val="003455"/>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pic>
        <p:nvPicPr>
          <p:cNvPr id="12" name="Picture 11" descr="exmo_red.png">
            <a:extLst>
              <a:ext uri="{FF2B5EF4-FFF2-40B4-BE49-F238E27FC236}">
                <a16:creationId xmlns:a16="http://schemas.microsoft.com/office/drawing/2014/main" id="{F142B616-2CA4-0E49-B26C-A9387A862C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941" y="4848947"/>
            <a:ext cx="588016" cy="117857"/>
          </a:xfrm>
          <a:prstGeom prst="rect">
            <a:avLst/>
          </a:prstGeom>
        </p:spPr>
      </p:pic>
      <p:sp>
        <p:nvSpPr>
          <p:cNvPr id="4" name="Content Placeholder 1">
            <a:extLst>
              <a:ext uri="{FF2B5EF4-FFF2-40B4-BE49-F238E27FC236}">
                <a16:creationId xmlns:a16="http://schemas.microsoft.com/office/drawing/2014/main" id="{8BFCD8F0-A012-B75E-540E-59E4891E6D94}"/>
              </a:ext>
            </a:extLst>
          </p:cNvPr>
          <p:cNvSpPr txBox="1">
            <a:spLocks/>
          </p:cNvSpPr>
          <p:nvPr/>
        </p:nvSpPr>
        <p:spPr bwMode="auto">
          <a:xfrm>
            <a:off x="5918633" y="2354883"/>
            <a:ext cx="3033343" cy="765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dirty="0">
                <a:latin typeface="EMprint" panose="020B0503020204020204" pitchFamily="34" charset="0"/>
              </a:rPr>
              <a:t>Europe (Brussels)</a:t>
            </a:r>
          </a:p>
          <a:p>
            <a:pPr marL="0" indent="0">
              <a:buNone/>
            </a:pPr>
            <a:r>
              <a:rPr lang="la-Latn" sz="1000" dirty="0">
                <a:latin typeface="EMprint" panose="020B0503020204020204" pitchFamily="34" charset="0"/>
              </a:rPr>
              <a:t>Email: </a:t>
            </a:r>
            <a:r>
              <a:rPr lang="la-Latn" sz="1000" b="1" dirty="0">
                <a:latin typeface="EMprint" panose="020B0503020204020204" pitchFamily="34" charset="0"/>
              </a:rPr>
              <a:t>marine.fuels@exxonmobil.com</a:t>
            </a:r>
          </a:p>
          <a:p>
            <a:pPr marL="0" indent="0">
              <a:buNone/>
            </a:pPr>
            <a:endParaRPr lang="la-Latn" sz="1000" dirty="0">
              <a:latin typeface="EMprint" panose="020B0503020204020204" pitchFamily="34" charset="0"/>
            </a:endParaRPr>
          </a:p>
          <a:p>
            <a:pPr marL="0" indent="0">
              <a:buNone/>
            </a:pPr>
            <a:r>
              <a:rPr lang="la-Latn" sz="1000" dirty="0">
                <a:latin typeface="EMprint" panose="020B0503020204020204" pitchFamily="34" charset="0"/>
              </a:rPr>
              <a:t>Asia Pacific</a:t>
            </a:r>
          </a:p>
          <a:p>
            <a:pPr marL="0" indent="0">
              <a:buNone/>
            </a:pPr>
            <a:r>
              <a:rPr lang="la-Latn" sz="1000" dirty="0">
                <a:latin typeface="EMprint" panose="020B0503020204020204" pitchFamily="34" charset="0"/>
              </a:rPr>
              <a:t>Email: </a:t>
            </a:r>
            <a:r>
              <a:rPr lang="la-Latn" sz="1000" b="1" dirty="0">
                <a:latin typeface="EMprint" panose="020B0503020204020204" pitchFamily="34" charset="0"/>
              </a:rPr>
              <a:t>DS-F&amp;L-AP-MARINE@exxonmobil.com</a:t>
            </a:r>
          </a:p>
        </p:txBody>
      </p:sp>
      <p:cxnSp>
        <p:nvCxnSpPr>
          <p:cNvPr id="15" name="Straight Connector 14">
            <a:extLst>
              <a:ext uri="{FF2B5EF4-FFF2-40B4-BE49-F238E27FC236}">
                <a16:creationId xmlns:a16="http://schemas.microsoft.com/office/drawing/2014/main" id="{762F221D-052E-30C2-2D6B-4C93CFA41EA9}"/>
              </a:ext>
            </a:extLst>
          </p:cNvPr>
          <p:cNvCxnSpPr>
            <a:cxnSpLocks/>
          </p:cNvCxnSpPr>
          <p:nvPr/>
        </p:nvCxnSpPr>
        <p:spPr>
          <a:xfrm>
            <a:off x="5733153" y="3280453"/>
            <a:ext cx="3105564" cy="0"/>
          </a:xfrm>
          <a:prstGeom prst="line">
            <a:avLst/>
          </a:prstGeom>
          <a:ln w="28575">
            <a:gradFill flip="none" rotWithShape="1">
              <a:gsLst>
                <a:gs pos="0">
                  <a:srgbClr val="003455"/>
                </a:gs>
                <a:gs pos="52000">
                  <a:srgbClr val="00A3E0"/>
                </a:gs>
                <a:gs pos="100000">
                  <a:srgbClr val="003455"/>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sp>
        <p:nvSpPr>
          <p:cNvPr id="19" name="Content Placeholder 1">
            <a:extLst>
              <a:ext uri="{FF2B5EF4-FFF2-40B4-BE49-F238E27FC236}">
                <a16:creationId xmlns:a16="http://schemas.microsoft.com/office/drawing/2014/main" id="{2407D3CD-F36B-2F3C-48B9-D886FCACCB64}"/>
              </a:ext>
            </a:extLst>
          </p:cNvPr>
          <p:cNvSpPr txBox="1">
            <a:spLocks/>
          </p:cNvSpPr>
          <p:nvPr/>
        </p:nvSpPr>
        <p:spPr bwMode="auto">
          <a:xfrm>
            <a:off x="5918633" y="1887850"/>
            <a:ext cx="3033343" cy="297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dirty="0">
                <a:latin typeface="EMprint" panose="020B0503020204020204" pitchFamily="34" charset="0"/>
              </a:rPr>
              <a:t>Contact our international sales team for more information about our fuel offerings at </a:t>
            </a:r>
            <a:r>
              <a:rPr lang="en-US" sz="1000" dirty="0">
                <a:latin typeface="EMprint" panose="020B0503020204020204" pitchFamily="34" charset="0"/>
              </a:rPr>
              <a:t>UK</a:t>
            </a:r>
            <a:r>
              <a:rPr lang="la-Latn" sz="1000" dirty="0">
                <a:latin typeface="EMprint" panose="020B0503020204020204" pitchFamily="34" charset="0"/>
              </a:rPr>
              <a:t> ports</a:t>
            </a:r>
          </a:p>
          <a:p>
            <a:pPr marL="0" indent="0">
              <a:buNone/>
            </a:pPr>
            <a:endParaRPr lang="la-Latn" sz="1000" b="1" dirty="0">
              <a:latin typeface="EMprint" panose="020B0503020204020204" pitchFamily="34" charset="0"/>
            </a:endParaRPr>
          </a:p>
        </p:txBody>
      </p:sp>
      <p:sp>
        <p:nvSpPr>
          <p:cNvPr id="22" name="Content Placeholder 1">
            <a:extLst>
              <a:ext uri="{FF2B5EF4-FFF2-40B4-BE49-F238E27FC236}">
                <a16:creationId xmlns:a16="http://schemas.microsoft.com/office/drawing/2014/main" id="{B9D3234C-C9DD-90E5-2F7A-F80A4CAC86D5}"/>
              </a:ext>
            </a:extLst>
          </p:cNvPr>
          <p:cNvSpPr txBox="1">
            <a:spLocks/>
          </p:cNvSpPr>
          <p:nvPr/>
        </p:nvSpPr>
        <p:spPr bwMode="auto">
          <a:xfrm>
            <a:off x="5938777" y="3473947"/>
            <a:ext cx="3033343" cy="160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b="1">
                <a:latin typeface="EMprint" panose="020B0503020204020204" pitchFamily="34" charset="0"/>
              </a:rPr>
              <a:t>Visit us at:</a:t>
            </a:r>
          </a:p>
        </p:txBody>
      </p:sp>
      <p:cxnSp>
        <p:nvCxnSpPr>
          <p:cNvPr id="9" name="Straight Connector 8">
            <a:extLst>
              <a:ext uri="{FF2B5EF4-FFF2-40B4-BE49-F238E27FC236}">
                <a16:creationId xmlns:a16="http://schemas.microsoft.com/office/drawing/2014/main" id="{EA44FBEE-35BB-704E-2BDC-8F9DF46EDCEE}"/>
              </a:ext>
            </a:extLst>
          </p:cNvPr>
          <p:cNvCxnSpPr>
            <a:cxnSpLocks/>
          </p:cNvCxnSpPr>
          <p:nvPr/>
        </p:nvCxnSpPr>
        <p:spPr>
          <a:xfrm>
            <a:off x="526582" y="611773"/>
            <a:ext cx="0" cy="609453"/>
          </a:xfrm>
          <a:prstGeom prst="line">
            <a:avLst/>
          </a:prstGeom>
          <a:ln w="28575" cap="rnd">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E2ECD534-DF31-DA9D-DF6E-A34B5860D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633" y="3745074"/>
            <a:ext cx="925315" cy="925315"/>
          </a:xfrm>
          <a:prstGeom prst="rect">
            <a:avLst/>
          </a:prstGeom>
        </p:spPr>
      </p:pic>
      <p:pic>
        <p:nvPicPr>
          <p:cNvPr id="25" name="Picture 24">
            <a:extLst>
              <a:ext uri="{FF2B5EF4-FFF2-40B4-BE49-F238E27FC236}">
                <a16:creationId xmlns:a16="http://schemas.microsoft.com/office/drawing/2014/main" id="{0A1A702F-B7AA-0442-E00D-9C2DE4DDEC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4277" y="3737529"/>
            <a:ext cx="925315" cy="925315"/>
          </a:xfrm>
          <a:prstGeom prst="rect">
            <a:avLst/>
          </a:prstGeom>
        </p:spPr>
      </p:pic>
      <p:sp>
        <p:nvSpPr>
          <p:cNvPr id="24" name="TextBox 23">
            <a:extLst>
              <a:ext uri="{FF2B5EF4-FFF2-40B4-BE49-F238E27FC236}">
                <a16:creationId xmlns:a16="http://schemas.microsoft.com/office/drawing/2014/main" id="{D8E944D9-EBD2-0946-87D9-591B81B29C3D}"/>
              </a:ext>
            </a:extLst>
          </p:cNvPr>
          <p:cNvSpPr txBox="1"/>
          <p:nvPr/>
        </p:nvSpPr>
        <p:spPr>
          <a:xfrm>
            <a:off x="5826633" y="4675564"/>
            <a:ext cx="1158289" cy="246221"/>
          </a:xfrm>
          <a:prstGeom prst="rect">
            <a:avLst/>
          </a:prstGeom>
          <a:noFill/>
        </p:spPr>
        <p:txBody>
          <a:bodyPr wrap="square">
            <a:spAutoFit/>
          </a:bodyPr>
          <a:lstStyle/>
          <a:p>
            <a:r>
              <a:rPr lang="en-US" sz="1000" dirty="0">
                <a:solidFill>
                  <a:schemeClr val="bg1"/>
                </a:solidFill>
                <a:latin typeface="EMprint" panose="020B0503020204020204" pitchFamily="34" charset="0"/>
                <a:ea typeface="EMprint" panose="020B0503020204020204" pitchFamily="34" charset="0"/>
                <a:hlinkClick r:id="rId6">
                  <a:extLst>
                    <a:ext uri="{A12FA001-AC4F-418D-AE19-62706E023703}">
                      <ahyp:hlinkClr xmlns:ahyp="http://schemas.microsoft.com/office/drawing/2018/hyperlinkcolor" val="tx"/>
                    </a:ext>
                  </a:extLst>
                </a:hlinkClick>
              </a:rPr>
              <a:t>Exxonmobil.com</a:t>
            </a:r>
            <a:endParaRPr lang="en-US" sz="1000" dirty="0">
              <a:solidFill>
                <a:schemeClr val="bg1"/>
              </a:solidFill>
              <a:latin typeface="EMprint" panose="020B0503020204020204" pitchFamily="34" charset="0"/>
              <a:ea typeface="EMprint" panose="020B0503020204020204" pitchFamily="34" charset="0"/>
            </a:endParaRPr>
          </a:p>
        </p:txBody>
      </p:sp>
      <p:sp>
        <p:nvSpPr>
          <p:cNvPr id="26" name="TextBox 25">
            <a:extLst>
              <a:ext uri="{FF2B5EF4-FFF2-40B4-BE49-F238E27FC236}">
                <a16:creationId xmlns:a16="http://schemas.microsoft.com/office/drawing/2014/main" id="{58802F77-F3A2-A54F-A440-288CF1EBD20F}"/>
              </a:ext>
            </a:extLst>
          </p:cNvPr>
          <p:cNvSpPr txBox="1"/>
          <p:nvPr/>
        </p:nvSpPr>
        <p:spPr>
          <a:xfrm>
            <a:off x="7025565" y="4675564"/>
            <a:ext cx="1391602" cy="246221"/>
          </a:xfrm>
          <a:prstGeom prst="rect">
            <a:avLst/>
          </a:prstGeom>
          <a:noFill/>
        </p:spPr>
        <p:txBody>
          <a:bodyPr wrap="square">
            <a:spAutoFit/>
          </a:bodyPr>
          <a:lstStyle/>
          <a:p>
            <a:r>
              <a:rPr lang="en-US" sz="1000" dirty="0">
                <a:solidFill>
                  <a:schemeClr val="bg1"/>
                </a:solidFill>
                <a:latin typeface="EMprint" panose="020B0503020204020204" pitchFamily="34" charset="0"/>
                <a:ea typeface="EMprint" panose="020B0503020204020204" pitchFamily="34" charset="0"/>
                <a:hlinkClick r:id="rId7">
                  <a:extLst>
                    <a:ext uri="{A12FA001-AC4F-418D-AE19-62706E023703}">
                      <ahyp:hlinkClr xmlns:ahyp="http://schemas.microsoft.com/office/drawing/2018/hyperlinkcolor" val="tx"/>
                    </a:ext>
                  </a:extLst>
                </a:hlinkClick>
              </a:rPr>
              <a:t>Linkedin.com</a:t>
            </a:r>
            <a:endParaRPr lang="en-US" sz="1000" dirty="0">
              <a:solidFill>
                <a:schemeClr val="bg1"/>
              </a:solidFill>
              <a:latin typeface="EMprint" panose="020B0503020204020204" pitchFamily="34" charset="0"/>
              <a:ea typeface="EMprint" panose="020B0503020204020204" pitchFamily="34" charset="0"/>
            </a:endParaRPr>
          </a:p>
        </p:txBody>
      </p:sp>
      <p:sp>
        <p:nvSpPr>
          <p:cNvPr id="3" name="Rectangle 2">
            <a:extLst>
              <a:ext uri="{FF2B5EF4-FFF2-40B4-BE49-F238E27FC236}">
                <a16:creationId xmlns:a16="http://schemas.microsoft.com/office/drawing/2014/main" id="{B024FD83-3503-134A-BB64-6F7BC5868BF8}"/>
              </a:ext>
            </a:extLst>
          </p:cNvPr>
          <p:cNvSpPr/>
          <p:nvPr/>
        </p:nvSpPr>
        <p:spPr>
          <a:xfrm>
            <a:off x="1613941" y="4921785"/>
            <a:ext cx="2184341" cy="117857"/>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41F2729E-6AA6-CDAB-5F73-21666E05A73E}"/>
              </a:ext>
            </a:extLst>
          </p:cNvPr>
          <p:cNvSpPr txBox="1"/>
          <p:nvPr/>
        </p:nvSpPr>
        <p:spPr>
          <a:xfrm>
            <a:off x="583276" y="331153"/>
            <a:ext cx="2383444" cy="276999"/>
          </a:xfrm>
          <a:prstGeom prst="rect">
            <a:avLst/>
          </a:prstGeom>
          <a:noFill/>
        </p:spPr>
        <p:txBody>
          <a:bodyPr wrap="square" rtlCol="0">
            <a:spAutoFit/>
          </a:bodyPr>
          <a:lstStyle/>
          <a:p>
            <a:r>
              <a:rPr lang="en-US" sz="1200" b="1" dirty="0">
                <a:solidFill>
                  <a:srgbClr val="13A2DE"/>
                </a:solidFill>
                <a:latin typeface="EMprint" panose="020B0503020204020204" pitchFamily="34" charset="0"/>
              </a:rPr>
              <a:t>United Kingdom</a:t>
            </a:r>
          </a:p>
        </p:txBody>
      </p:sp>
      <p:graphicFrame>
        <p:nvGraphicFramePr>
          <p:cNvPr id="8" name="Table 7">
            <a:extLst>
              <a:ext uri="{FF2B5EF4-FFF2-40B4-BE49-F238E27FC236}">
                <a16:creationId xmlns:a16="http://schemas.microsoft.com/office/drawing/2014/main" id="{07399783-D4FA-DCE9-8DDA-F24D8198F002}"/>
              </a:ext>
            </a:extLst>
          </p:cNvPr>
          <p:cNvGraphicFramePr>
            <a:graphicFrameLocks noGrp="1"/>
          </p:cNvGraphicFramePr>
          <p:nvPr>
            <p:extLst>
              <p:ext uri="{D42A27DB-BD31-4B8C-83A1-F6EECF244321}">
                <p14:modId xmlns:p14="http://schemas.microsoft.com/office/powerpoint/2010/main" val="3092103286"/>
              </p:ext>
            </p:extLst>
          </p:nvPr>
        </p:nvGraphicFramePr>
        <p:xfrm>
          <a:off x="583276" y="1613066"/>
          <a:ext cx="4237693" cy="2535838"/>
        </p:xfrm>
        <a:graphic>
          <a:graphicData uri="http://schemas.openxmlformats.org/drawingml/2006/table">
            <a:tbl>
              <a:tblPr firstRow="1" bandRow="1">
                <a:tableStyleId>{5C22544A-7EE6-4342-B048-85BDC9FD1C3A}</a:tableStyleId>
              </a:tblPr>
              <a:tblGrid>
                <a:gridCol w="1217995">
                  <a:extLst>
                    <a:ext uri="{9D8B030D-6E8A-4147-A177-3AD203B41FA5}">
                      <a16:colId xmlns:a16="http://schemas.microsoft.com/office/drawing/2014/main" val="4211136266"/>
                    </a:ext>
                  </a:extLst>
                </a:gridCol>
                <a:gridCol w="1413475">
                  <a:extLst>
                    <a:ext uri="{9D8B030D-6E8A-4147-A177-3AD203B41FA5}">
                      <a16:colId xmlns:a16="http://schemas.microsoft.com/office/drawing/2014/main" val="1874805919"/>
                    </a:ext>
                  </a:extLst>
                </a:gridCol>
                <a:gridCol w="1606223">
                  <a:extLst>
                    <a:ext uri="{9D8B030D-6E8A-4147-A177-3AD203B41FA5}">
                      <a16:colId xmlns:a16="http://schemas.microsoft.com/office/drawing/2014/main" val="1368159346"/>
                    </a:ext>
                  </a:extLst>
                </a:gridCol>
              </a:tblGrid>
              <a:tr h="463198">
                <a:tc>
                  <a:txBody>
                    <a:bodyPr/>
                    <a:lstStyle/>
                    <a:p>
                      <a:pPr algn="ctr"/>
                      <a:endParaRPr lang="en-US" sz="1000" b="1" i="0" dirty="0">
                        <a:solidFill>
                          <a:schemeClr val="bg1"/>
                        </a:solidFill>
                        <a:latin typeface="EMprint" panose="020B050302020402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1000" b="1" i="0" dirty="0">
                          <a:solidFill>
                            <a:schemeClr val="bg1"/>
                          </a:solidFill>
                          <a:latin typeface="EMprint" panose="020B0503020204020204" pitchFamily="34" charset="0"/>
                          <a:cs typeface="Calibri" panose="020F0502020204030204" pitchFamily="34" charset="0"/>
                        </a:rPr>
                        <a:t>HSFO (RMG 380)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6A2DF"/>
                    </a:solidFill>
                  </a:tcPr>
                </a:tc>
                <a:tc>
                  <a:txBody>
                    <a:bodyPr/>
                    <a:lstStyle/>
                    <a:p>
                      <a:pPr algn="ctr"/>
                      <a:r>
                        <a:rPr lang="en-US" sz="1000" b="1" i="0" dirty="0">
                          <a:solidFill>
                            <a:schemeClr val="bg1"/>
                          </a:solidFill>
                          <a:latin typeface="EMprint" panose="020B0503020204020204" pitchFamily="34" charset="0"/>
                          <a:cs typeface="Calibri" panose="020F0502020204030204" pitchFamily="34" charset="0"/>
                        </a:rPr>
                        <a:t>MGO (DMA)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05496"/>
                    </a:solidFill>
                  </a:tcPr>
                </a:tc>
                <a:extLst>
                  <a:ext uri="{0D108BD9-81ED-4DB2-BD59-A6C34878D82A}">
                    <a16:rowId xmlns:a16="http://schemas.microsoft.com/office/drawing/2014/main" val="1593733871"/>
                  </a:ext>
                </a:extLst>
              </a:tr>
              <a:tr h="0">
                <a:tc>
                  <a:txBody>
                    <a:bodyPr/>
                    <a:lstStyle/>
                    <a:p>
                      <a:pPr algn="ctr"/>
                      <a:r>
                        <a:rPr lang="en-US" sz="900" b="1" i="0" dirty="0">
                          <a:solidFill>
                            <a:schemeClr val="tx1"/>
                          </a:solidFill>
                          <a:latin typeface="EMprint" panose="020B0503020204020204" pitchFamily="34" charset="0"/>
                          <a:cs typeface="Calibri" panose="020F0502020204030204" pitchFamily="34" charset="0"/>
                        </a:rPr>
                        <a:t>Sulphur content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algn="ctr"/>
                      <a:r>
                        <a:rPr lang="en-US" sz="800" b="0" i="0" dirty="0">
                          <a:solidFill>
                            <a:schemeClr val="tx1"/>
                          </a:solidFill>
                          <a:latin typeface="EMprint" panose="020B0503020204020204" pitchFamily="34" charset="0"/>
                          <a:cs typeface="Calibri" panose="020F0502020204030204" pitchFamily="34" charset="0"/>
                        </a:rPr>
                        <a:t>Max 3.50%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algn="ctr"/>
                      <a:r>
                        <a:rPr lang="en-US" sz="800" b="0" i="0" dirty="0">
                          <a:solidFill>
                            <a:schemeClr val="tx1"/>
                          </a:solidFill>
                          <a:latin typeface="EMprint" panose="020B0503020204020204" pitchFamily="34" charset="0"/>
                          <a:cs typeface="Calibri" panose="020F0502020204030204" pitchFamily="34" charset="0"/>
                        </a:rPr>
                        <a:t>Max 0.10%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extLst>
                  <a:ext uri="{0D108BD9-81ED-4DB2-BD59-A6C34878D82A}">
                    <a16:rowId xmlns:a16="http://schemas.microsoft.com/office/drawing/2014/main" val="3085635517"/>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Viscosity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max 380 </a:t>
                      </a:r>
                      <a:r>
                        <a:rPr kumimoji="0" lang="en-US" sz="800" b="0" i="0" u="none" strike="noStrike" kern="1200" cap="none" spc="0" normalizeH="0" baseline="0" noProof="0" dirty="0" err="1">
                          <a:ln>
                            <a:noFill/>
                          </a:ln>
                          <a:solidFill>
                            <a:srgbClr val="000000"/>
                          </a:solidFill>
                          <a:effectLst/>
                          <a:uLnTx/>
                          <a:uFillTx/>
                          <a:latin typeface="EMprint" panose="020B0503020204020204" pitchFamily="34" charset="0"/>
                          <a:ea typeface="+mn-ea"/>
                          <a:cs typeface="Calibri" panose="020F0502020204030204" pitchFamily="34" charset="0"/>
                        </a:rPr>
                        <a:t>cSt</a:t>
                      </a: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 at 50°C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2-6 </a:t>
                      </a:r>
                      <a:r>
                        <a:rPr kumimoji="0" lang="en-US" sz="800" b="0" i="0" u="none" strike="noStrike" kern="1200" cap="none" spc="0" normalizeH="0" baseline="0" noProof="0" dirty="0" err="1">
                          <a:ln>
                            <a:noFill/>
                          </a:ln>
                          <a:solidFill>
                            <a:srgbClr val="000000"/>
                          </a:solidFill>
                          <a:effectLst/>
                          <a:uLnTx/>
                          <a:uFillTx/>
                          <a:latin typeface="EMprint" panose="020B0503020204020204" pitchFamily="34" charset="0"/>
                          <a:ea typeface="+mn-ea"/>
                          <a:cs typeface="Calibri" panose="020F0502020204030204" pitchFamily="34" charset="0"/>
                        </a:rPr>
                        <a:t>cSt</a:t>
                      </a: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 at 40°C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3873686363"/>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Flash Point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Min 60°C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Min 60°C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extLst>
                  <a:ext uri="{0D108BD9-81ED-4DB2-BD59-A6C34878D82A}">
                    <a16:rowId xmlns:a16="http://schemas.microsoft.com/office/drawing/2014/main" val="2354319234"/>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AI + Si, mg/kg</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Max 60ppm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N/A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3450152996"/>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Delivery Method</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Barge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Barge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extLst>
                  <a:ext uri="{0D108BD9-81ED-4DB2-BD59-A6C34878D82A}">
                    <a16:rowId xmlns:a16="http://schemas.microsoft.com/office/drawing/2014/main" val="1720853051"/>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Info</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Can safeguard engines running on 3.50% </a:t>
                      </a:r>
                      <a:r>
                        <a:rPr kumimoji="0" lang="en-US" sz="800" b="0" i="0" u="none" strike="noStrike" kern="1200" cap="none" spc="0" normalizeH="0" baseline="0" noProof="0" dirty="0" err="1">
                          <a:ln>
                            <a:noFill/>
                          </a:ln>
                          <a:solidFill>
                            <a:srgbClr val="000000"/>
                          </a:solidFill>
                          <a:effectLst/>
                          <a:uLnTx/>
                          <a:uFillTx/>
                          <a:latin typeface="EMprint" panose="020B0503020204020204" pitchFamily="34" charset="0"/>
                          <a:ea typeface="+mn-ea"/>
                          <a:cs typeface="Calibri" panose="020F0502020204030204" pitchFamily="34" charset="0"/>
                        </a:rPr>
                        <a:t>sulphur</a:t>
                      </a: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 fuels; range offers improved combustion while </a:t>
                      </a:r>
                      <a:r>
                        <a:rPr kumimoji="0" lang="en-US" sz="800" b="0" i="0" u="none" strike="noStrike" kern="1200" cap="none" spc="0" normalizeH="0" baseline="0" noProof="0" dirty="0" err="1">
                          <a:ln>
                            <a:noFill/>
                          </a:ln>
                          <a:solidFill>
                            <a:srgbClr val="000000"/>
                          </a:solidFill>
                          <a:effectLst/>
                          <a:uLnTx/>
                          <a:uFillTx/>
                          <a:latin typeface="EMprint" panose="020B0503020204020204" pitchFamily="34" charset="0"/>
                          <a:ea typeface="+mn-ea"/>
                          <a:cs typeface="Calibri" panose="020F0502020204030204" pitchFamily="34" charset="0"/>
                        </a:rPr>
                        <a:t>minimising</a:t>
                      </a: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 waxing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Minimum requirement for fuel treatment; no heating requirement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2688979868"/>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Website link</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hlinkClick r:id="rId8"/>
                        </a:rPr>
                        <a:t>Fuel Oil (pdf)</a:t>
                      </a:r>
                      <a:endPar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hlinkClick r:id="rId9"/>
                        </a:rPr>
                        <a:t>DMA (pdf)</a:t>
                      </a:r>
                      <a:endPar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3944314503"/>
                  </a:ext>
                </a:extLst>
              </a:tr>
            </a:tbl>
          </a:graphicData>
        </a:graphic>
      </p:graphicFrame>
    </p:spTree>
    <p:extLst>
      <p:ext uri="{BB962C8B-B14F-4D97-AF65-F5344CB8AC3E}">
        <p14:creationId xmlns:p14="http://schemas.microsoft.com/office/powerpoint/2010/main" val="425682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0055C3-A1ED-6B4A-B738-CFD248CC6072}"/>
              </a:ext>
            </a:extLst>
          </p:cNvPr>
          <p:cNvSpPr/>
          <p:nvPr/>
        </p:nvSpPr>
        <p:spPr>
          <a:xfrm>
            <a:off x="5603278" y="0"/>
            <a:ext cx="3550595" cy="5176076"/>
          </a:xfrm>
          <a:prstGeom prst="rect">
            <a:avLst/>
          </a:prstGeom>
          <a:solidFill>
            <a:srgbClr val="043957"/>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pPr algn="r"/>
            <a:fld id="{6BCEAF00-35EE-2349-AC37-D94588E1CC52}" type="slidenum">
              <a:rPr lang="en-US" smtClean="0"/>
              <a:pPr algn="r"/>
              <a:t>6</a:t>
            </a:fld>
            <a:endParaRPr lang="en-US"/>
          </a:p>
        </p:txBody>
      </p:sp>
      <p:sp>
        <p:nvSpPr>
          <p:cNvPr id="18" name="Content Placeholder 1">
            <a:extLst>
              <a:ext uri="{FF2B5EF4-FFF2-40B4-BE49-F238E27FC236}">
                <a16:creationId xmlns:a16="http://schemas.microsoft.com/office/drawing/2014/main" id="{594B6D6E-4CD6-3047-965B-6B3D7F7AB40C}"/>
              </a:ext>
            </a:extLst>
          </p:cNvPr>
          <p:cNvSpPr txBox="1">
            <a:spLocks/>
          </p:cNvSpPr>
          <p:nvPr/>
        </p:nvSpPr>
        <p:spPr bwMode="auto">
          <a:xfrm>
            <a:off x="5918633" y="938467"/>
            <a:ext cx="2695015" cy="739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dirty="0">
                <a:latin typeface="EMprint" panose="020B0503020204020204" pitchFamily="34" charset="0"/>
              </a:rPr>
              <a:t>ExxonMobil offers a range of options for vessel operators compliant with the IMO requirements and meeting ISO8217:2017 </a:t>
            </a:r>
            <a:r>
              <a:rPr lang="la-Latn" sz="1000" dirty="0">
                <a:latin typeface="EMprint" panose="020B0503020204020204" pitchFamily="34" charset="77"/>
              </a:rPr>
              <a:t>(except </a:t>
            </a:r>
            <a:r>
              <a:rPr lang="en-US" sz="1000" dirty="0">
                <a:latin typeface="EMprint" panose="020B0503020204020204" pitchFamily="34" charset="77"/>
              </a:rPr>
              <a:t>the </a:t>
            </a:r>
            <a:r>
              <a:rPr lang="la-Latn" sz="1000" dirty="0">
                <a:latin typeface="EMprint" panose="020B0503020204020204" pitchFamily="34" charset="77"/>
              </a:rPr>
              <a:t>FAME </a:t>
            </a:r>
            <a:r>
              <a:rPr lang="pl-PL" sz="1000" dirty="0">
                <a:latin typeface="EMprint" panose="020B0503020204020204" pitchFamily="34" charset="77"/>
              </a:rPr>
              <a:t>component </a:t>
            </a:r>
            <a:r>
              <a:rPr lang="en-GB" sz="1000" dirty="0">
                <a:effectLst/>
                <a:latin typeface="EMprint" panose="020B0503020204020204" pitchFamily="34" charset="77"/>
              </a:rPr>
              <a:t>which meets EN14214)</a:t>
            </a:r>
            <a:endParaRPr lang="la-Latn" sz="1000" dirty="0">
              <a:latin typeface="EMprint" panose="020B0503020204020204" pitchFamily="34" charset="0"/>
            </a:endParaRPr>
          </a:p>
          <a:p>
            <a:pPr marL="0" indent="0">
              <a:buNone/>
            </a:pPr>
            <a:endParaRPr lang="la-Latn" sz="1000" dirty="0">
              <a:latin typeface="EMprint" panose="020B0503020204020204" pitchFamily="34" charset="0"/>
            </a:endParaRPr>
          </a:p>
          <a:p>
            <a:pPr marL="0" indent="0">
              <a:buNone/>
            </a:pPr>
            <a:endParaRPr lang="la-Latn" sz="1000" dirty="0">
              <a:latin typeface="EMprint" panose="020B0503020204020204" pitchFamily="34" charset="0"/>
            </a:endParaRPr>
          </a:p>
          <a:p>
            <a:pPr marL="0" indent="0">
              <a:buNone/>
            </a:pPr>
            <a:endParaRPr lang="la-Latn" sz="1000" dirty="0">
              <a:latin typeface="EMprint" panose="020B0503020204020204" pitchFamily="34" charset="0"/>
            </a:endParaRPr>
          </a:p>
        </p:txBody>
      </p:sp>
      <p:sp>
        <p:nvSpPr>
          <p:cNvPr id="20" name="Title 3">
            <a:extLst>
              <a:ext uri="{FF2B5EF4-FFF2-40B4-BE49-F238E27FC236}">
                <a16:creationId xmlns:a16="http://schemas.microsoft.com/office/drawing/2014/main" id="{913A1B31-F5FE-434A-B7AB-38483ADC577D}"/>
              </a:ext>
            </a:extLst>
          </p:cNvPr>
          <p:cNvSpPr txBox="1">
            <a:spLocks/>
          </p:cNvSpPr>
          <p:nvPr/>
        </p:nvSpPr>
        <p:spPr bwMode="auto">
          <a:xfrm>
            <a:off x="641941" y="550243"/>
            <a:ext cx="3078186" cy="71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defTabSz="408194" rtl="0" eaLnBrk="1" fontAlgn="base" hangingPunct="1">
              <a:spcBef>
                <a:spcPct val="0"/>
              </a:spcBef>
              <a:spcAft>
                <a:spcPct val="0"/>
              </a:spcAft>
              <a:defRPr sz="2600" kern="1200">
                <a:solidFill>
                  <a:schemeClr val="tx2"/>
                </a:solidFill>
                <a:latin typeface="Arial"/>
                <a:ea typeface="Arial"/>
                <a:cs typeface="Arial"/>
              </a:defRPr>
            </a:lvl1pPr>
            <a:lvl2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2pPr>
            <a:lvl3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3pPr>
            <a:lvl4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4pPr>
            <a:lvl5pPr algn="l" defTabSz="408194" rtl="0" eaLnBrk="1" fontAlgn="base" hangingPunct="1">
              <a:spcBef>
                <a:spcPct val="0"/>
              </a:spcBef>
              <a:spcAft>
                <a:spcPct val="0"/>
              </a:spcAft>
              <a:defRPr sz="2500">
                <a:solidFill>
                  <a:schemeClr val="tx1"/>
                </a:solidFill>
                <a:latin typeface="Arial" charset="0"/>
                <a:ea typeface="ヒラギノ角ゴ Pro W3" charset="0"/>
                <a:cs typeface="Arial" charset="0"/>
              </a:defRPr>
            </a:lvl5pPr>
            <a:lvl6pPr marL="408194" algn="l" defTabSz="408194" rtl="0" eaLnBrk="1" fontAlgn="base" hangingPunct="1">
              <a:spcBef>
                <a:spcPct val="0"/>
              </a:spcBef>
              <a:spcAft>
                <a:spcPct val="0"/>
              </a:spcAft>
              <a:defRPr sz="2500">
                <a:solidFill>
                  <a:schemeClr val="tx1"/>
                </a:solidFill>
                <a:latin typeface="Arial" charset="0"/>
                <a:ea typeface="ヒラギノ角ゴ Pro W3" charset="0"/>
              </a:defRPr>
            </a:lvl6pPr>
            <a:lvl7pPr marL="816388" algn="l" defTabSz="408194" rtl="0" eaLnBrk="1" fontAlgn="base" hangingPunct="1">
              <a:spcBef>
                <a:spcPct val="0"/>
              </a:spcBef>
              <a:spcAft>
                <a:spcPct val="0"/>
              </a:spcAft>
              <a:defRPr sz="2500">
                <a:solidFill>
                  <a:schemeClr val="tx1"/>
                </a:solidFill>
                <a:latin typeface="Arial" charset="0"/>
                <a:ea typeface="ヒラギノ角ゴ Pro W3" charset="0"/>
              </a:defRPr>
            </a:lvl7pPr>
            <a:lvl8pPr marL="1224582" algn="l" defTabSz="408194" rtl="0" eaLnBrk="1" fontAlgn="base" hangingPunct="1">
              <a:spcBef>
                <a:spcPct val="0"/>
              </a:spcBef>
              <a:spcAft>
                <a:spcPct val="0"/>
              </a:spcAft>
              <a:defRPr sz="2500">
                <a:solidFill>
                  <a:schemeClr val="tx1"/>
                </a:solidFill>
                <a:latin typeface="Arial" charset="0"/>
                <a:ea typeface="ヒラギノ角ゴ Pro W3" charset="0"/>
              </a:defRPr>
            </a:lvl8pPr>
            <a:lvl9pPr marL="1632776" algn="l" defTabSz="408194" rtl="0" eaLnBrk="1" fontAlgn="base" hangingPunct="1">
              <a:spcBef>
                <a:spcPct val="0"/>
              </a:spcBef>
              <a:spcAft>
                <a:spcPct val="0"/>
              </a:spcAft>
              <a:defRPr sz="2500">
                <a:solidFill>
                  <a:schemeClr val="tx1"/>
                </a:solidFill>
                <a:latin typeface="Arial" charset="0"/>
                <a:ea typeface="ヒラギノ角ゴ Pro W3" charset="0"/>
              </a:defRPr>
            </a:lvl9pPr>
          </a:lstStyle>
          <a:p>
            <a:r>
              <a:rPr lang="en-GB" sz="2400" dirty="0">
                <a:solidFill>
                  <a:srgbClr val="003455"/>
                </a:solidFill>
                <a:latin typeface="EMprint" panose="020B0503020204020204" pitchFamily="34" charset="0"/>
              </a:rPr>
              <a:t>Product Information – Bio Marine Fuel</a:t>
            </a:r>
            <a:r>
              <a:rPr lang="pl-PL" sz="2400" dirty="0">
                <a:solidFill>
                  <a:srgbClr val="003455"/>
                </a:solidFill>
                <a:latin typeface="EMprint" panose="020B0503020204020204" pitchFamily="34" charset="0"/>
              </a:rPr>
              <a:t> Blends</a:t>
            </a:r>
            <a:endParaRPr lang="en-GB" sz="2400" dirty="0">
              <a:solidFill>
                <a:srgbClr val="003455"/>
              </a:solidFill>
              <a:latin typeface="EMprint" panose="020B0503020204020204" pitchFamily="34" charset="0"/>
            </a:endParaRPr>
          </a:p>
        </p:txBody>
      </p:sp>
      <p:cxnSp>
        <p:nvCxnSpPr>
          <p:cNvPr id="10" name="Straight Connector 9">
            <a:extLst>
              <a:ext uri="{FF2B5EF4-FFF2-40B4-BE49-F238E27FC236}">
                <a16:creationId xmlns:a16="http://schemas.microsoft.com/office/drawing/2014/main" id="{1065CC54-8DB0-F64E-8273-4C0415FDA792}"/>
              </a:ext>
            </a:extLst>
          </p:cNvPr>
          <p:cNvCxnSpPr>
            <a:cxnSpLocks/>
          </p:cNvCxnSpPr>
          <p:nvPr/>
        </p:nvCxnSpPr>
        <p:spPr>
          <a:xfrm>
            <a:off x="5733153" y="1700440"/>
            <a:ext cx="3105564" cy="0"/>
          </a:xfrm>
          <a:prstGeom prst="line">
            <a:avLst/>
          </a:prstGeom>
          <a:ln w="28575">
            <a:gradFill flip="none" rotWithShape="1">
              <a:gsLst>
                <a:gs pos="0">
                  <a:srgbClr val="003455"/>
                </a:gs>
                <a:gs pos="52000">
                  <a:srgbClr val="00A3E0"/>
                </a:gs>
                <a:gs pos="100000">
                  <a:srgbClr val="003455"/>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pic>
        <p:nvPicPr>
          <p:cNvPr id="12" name="Picture 11" descr="exmo_red.png">
            <a:extLst>
              <a:ext uri="{FF2B5EF4-FFF2-40B4-BE49-F238E27FC236}">
                <a16:creationId xmlns:a16="http://schemas.microsoft.com/office/drawing/2014/main" id="{F142B616-2CA4-0E49-B26C-A9387A862C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941" y="4848947"/>
            <a:ext cx="588016" cy="117857"/>
          </a:xfrm>
          <a:prstGeom prst="rect">
            <a:avLst/>
          </a:prstGeom>
        </p:spPr>
      </p:pic>
      <p:sp>
        <p:nvSpPr>
          <p:cNvPr id="4" name="Content Placeholder 1">
            <a:extLst>
              <a:ext uri="{FF2B5EF4-FFF2-40B4-BE49-F238E27FC236}">
                <a16:creationId xmlns:a16="http://schemas.microsoft.com/office/drawing/2014/main" id="{8BFCD8F0-A012-B75E-540E-59E4891E6D94}"/>
              </a:ext>
            </a:extLst>
          </p:cNvPr>
          <p:cNvSpPr txBox="1">
            <a:spLocks/>
          </p:cNvSpPr>
          <p:nvPr/>
        </p:nvSpPr>
        <p:spPr bwMode="auto">
          <a:xfrm>
            <a:off x="5918633" y="2354883"/>
            <a:ext cx="3033343" cy="765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dirty="0">
                <a:latin typeface="EMprint" panose="020B0503020204020204" pitchFamily="34" charset="0"/>
              </a:rPr>
              <a:t>Europe (Brussels)</a:t>
            </a:r>
          </a:p>
          <a:p>
            <a:pPr marL="0" indent="0">
              <a:buNone/>
            </a:pPr>
            <a:r>
              <a:rPr lang="la-Latn" sz="1000" dirty="0">
                <a:latin typeface="EMprint" panose="020B0503020204020204" pitchFamily="34" charset="0"/>
              </a:rPr>
              <a:t>Email: </a:t>
            </a:r>
            <a:r>
              <a:rPr lang="la-Latn" sz="1000" b="1" dirty="0">
                <a:latin typeface="EMprint" panose="020B0503020204020204" pitchFamily="34" charset="0"/>
              </a:rPr>
              <a:t>marine.fuels@exxonmobil.com</a:t>
            </a:r>
          </a:p>
          <a:p>
            <a:pPr marL="0" indent="0">
              <a:buNone/>
            </a:pPr>
            <a:endParaRPr lang="la-Latn" sz="1000" dirty="0">
              <a:latin typeface="EMprint" panose="020B0503020204020204" pitchFamily="34" charset="0"/>
            </a:endParaRPr>
          </a:p>
          <a:p>
            <a:pPr marL="0" indent="0">
              <a:buNone/>
            </a:pPr>
            <a:r>
              <a:rPr lang="la-Latn" sz="1000" dirty="0">
                <a:latin typeface="EMprint" panose="020B0503020204020204" pitchFamily="34" charset="0"/>
              </a:rPr>
              <a:t>Asia Pacific</a:t>
            </a:r>
          </a:p>
          <a:p>
            <a:pPr marL="0" indent="0">
              <a:buNone/>
            </a:pPr>
            <a:r>
              <a:rPr lang="la-Latn" sz="1000" dirty="0">
                <a:latin typeface="EMprint" panose="020B0503020204020204" pitchFamily="34" charset="0"/>
              </a:rPr>
              <a:t>Email: </a:t>
            </a:r>
            <a:r>
              <a:rPr lang="la-Latn" sz="1000" b="1" dirty="0">
                <a:latin typeface="EMprint" panose="020B0503020204020204" pitchFamily="34" charset="0"/>
              </a:rPr>
              <a:t>DS-F&amp;L-AP-MARINE@exxonmobil.com</a:t>
            </a:r>
          </a:p>
        </p:txBody>
      </p:sp>
      <p:cxnSp>
        <p:nvCxnSpPr>
          <p:cNvPr id="15" name="Straight Connector 14">
            <a:extLst>
              <a:ext uri="{FF2B5EF4-FFF2-40B4-BE49-F238E27FC236}">
                <a16:creationId xmlns:a16="http://schemas.microsoft.com/office/drawing/2014/main" id="{762F221D-052E-30C2-2D6B-4C93CFA41EA9}"/>
              </a:ext>
            </a:extLst>
          </p:cNvPr>
          <p:cNvCxnSpPr>
            <a:cxnSpLocks/>
          </p:cNvCxnSpPr>
          <p:nvPr/>
        </p:nvCxnSpPr>
        <p:spPr>
          <a:xfrm>
            <a:off x="5733153" y="3280453"/>
            <a:ext cx="3105564" cy="0"/>
          </a:xfrm>
          <a:prstGeom prst="line">
            <a:avLst/>
          </a:prstGeom>
          <a:ln w="28575">
            <a:gradFill flip="none" rotWithShape="1">
              <a:gsLst>
                <a:gs pos="0">
                  <a:srgbClr val="003455"/>
                </a:gs>
                <a:gs pos="52000">
                  <a:srgbClr val="00A3E0"/>
                </a:gs>
                <a:gs pos="100000">
                  <a:srgbClr val="003455"/>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sp>
        <p:nvSpPr>
          <p:cNvPr id="19" name="Content Placeholder 1">
            <a:extLst>
              <a:ext uri="{FF2B5EF4-FFF2-40B4-BE49-F238E27FC236}">
                <a16:creationId xmlns:a16="http://schemas.microsoft.com/office/drawing/2014/main" id="{2407D3CD-F36B-2F3C-48B9-D886FCACCB64}"/>
              </a:ext>
            </a:extLst>
          </p:cNvPr>
          <p:cNvSpPr txBox="1">
            <a:spLocks/>
          </p:cNvSpPr>
          <p:nvPr/>
        </p:nvSpPr>
        <p:spPr bwMode="auto">
          <a:xfrm>
            <a:off x="5918633" y="1887850"/>
            <a:ext cx="3033343" cy="297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dirty="0">
                <a:latin typeface="EMprint" panose="020B0503020204020204" pitchFamily="34" charset="0"/>
              </a:rPr>
              <a:t>Contact our international sales team for more information about our fuel offerings at </a:t>
            </a:r>
            <a:r>
              <a:rPr lang="en-US" sz="1000" dirty="0">
                <a:latin typeface="EMprint" panose="020B0503020204020204" pitchFamily="34" charset="0"/>
              </a:rPr>
              <a:t>UK</a:t>
            </a:r>
            <a:r>
              <a:rPr lang="la-Latn" sz="1000" dirty="0">
                <a:latin typeface="EMprint" panose="020B0503020204020204" pitchFamily="34" charset="0"/>
              </a:rPr>
              <a:t> ports</a:t>
            </a:r>
          </a:p>
          <a:p>
            <a:pPr marL="0" indent="0">
              <a:buNone/>
            </a:pPr>
            <a:endParaRPr lang="la-Latn" sz="1000" b="1" dirty="0">
              <a:latin typeface="EMprint" panose="020B0503020204020204" pitchFamily="34" charset="0"/>
            </a:endParaRPr>
          </a:p>
        </p:txBody>
      </p:sp>
      <p:sp>
        <p:nvSpPr>
          <p:cNvPr id="22" name="Content Placeholder 1">
            <a:extLst>
              <a:ext uri="{FF2B5EF4-FFF2-40B4-BE49-F238E27FC236}">
                <a16:creationId xmlns:a16="http://schemas.microsoft.com/office/drawing/2014/main" id="{B9D3234C-C9DD-90E5-2F7A-F80A4CAC86D5}"/>
              </a:ext>
            </a:extLst>
          </p:cNvPr>
          <p:cNvSpPr txBox="1">
            <a:spLocks/>
          </p:cNvSpPr>
          <p:nvPr/>
        </p:nvSpPr>
        <p:spPr bwMode="auto">
          <a:xfrm>
            <a:off x="5938777" y="3473947"/>
            <a:ext cx="3033343" cy="160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02680" indent="-202680" algn="l" defTabSz="408194" rtl="0" eaLnBrk="1" fontAlgn="base" hangingPunct="1">
              <a:spcBef>
                <a:spcPct val="0"/>
              </a:spcBef>
              <a:spcAft>
                <a:spcPct val="0"/>
              </a:spcAft>
              <a:buFont typeface="Arial" charset="0"/>
              <a:buChar char="•"/>
              <a:defRPr sz="1600" kern="1200">
                <a:solidFill>
                  <a:schemeClr val="bg1"/>
                </a:solidFill>
                <a:latin typeface="+mn-lt"/>
                <a:ea typeface="Arial"/>
                <a:cs typeface="Arial"/>
              </a:defRPr>
            </a:lvl1pPr>
            <a:lvl2pPr marL="405359" indent="-202680" algn="l" defTabSz="408194" rtl="0" eaLnBrk="1" fontAlgn="base" hangingPunct="1">
              <a:spcBef>
                <a:spcPts val="536"/>
              </a:spcBef>
              <a:spcAft>
                <a:spcPct val="0"/>
              </a:spcAft>
              <a:buFont typeface="Arial" charset="0"/>
              <a:buChar char="•"/>
              <a:defRPr sz="1400" kern="1200">
                <a:solidFill>
                  <a:schemeClr val="bg1"/>
                </a:solidFill>
                <a:latin typeface="+mn-lt"/>
                <a:ea typeface="Arial"/>
                <a:cs typeface="+mn-cs"/>
              </a:defRPr>
            </a:lvl2pPr>
            <a:lvl3pPr marL="615126" indent="-209766"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3pPr>
            <a:lvl4pPr marL="817806" indent="-202680" algn="l" defTabSz="508826" rtl="0" eaLnBrk="1" fontAlgn="base" hangingPunct="1">
              <a:spcBef>
                <a:spcPct val="0"/>
              </a:spcBef>
              <a:spcAft>
                <a:spcPct val="0"/>
              </a:spcAft>
              <a:buFont typeface="Arial" charset="0"/>
              <a:buChar char="•"/>
              <a:defRPr sz="1400" kern="1200">
                <a:solidFill>
                  <a:schemeClr val="bg1"/>
                </a:solidFill>
                <a:latin typeface="+mn-lt"/>
                <a:ea typeface="Arial"/>
                <a:cs typeface="+mn-cs"/>
              </a:defRPr>
            </a:lvl4pPr>
            <a:lvl5pPr marL="1020485" indent="-202680" algn="l" defTabSz="408194" rtl="0" eaLnBrk="1" fontAlgn="base" hangingPunct="1">
              <a:spcBef>
                <a:spcPct val="0"/>
              </a:spcBef>
              <a:spcAft>
                <a:spcPct val="0"/>
              </a:spcAft>
              <a:buFont typeface="Arial" charset="0"/>
              <a:buChar char="•"/>
              <a:defRPr sz="1400" kern="1200">
                <a:solidFill>
                  <a:schemeClr val="bg1"/>
                </a:solidFill>
                <a:latin typeface="+mn-lt"/>
                <a:ea typeface="Arial"/>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la-Latn" sz="1000" b="1">
                <a:latin typeface="EMprint" panose="020B0503020204020204" pitchFamily="34" charset="0"/>
              </a:rPr>
              <a:t>Visit us at:</a:t>
            </a:r>
          </a:p>
        </p:txBody>
      </p:sp>
      <p:cxnSp>
        <p:nvCxnSpPr>
          <p:cNvPr id="9" name="Straight Connector 8">
            <a:extLst>
              <a:ext uri="{FF2B5EF4-FFF2-40B4-BE49-F238E27FC236}">
                <a16:creationId xmlns:a16="http://schemas.microsoft.com/office/drawing/2014/main" id="{65EF9F23-81ED-93A1-4A4F-9B832E874B0A}"/>
              </a:ext>
            </a:extLst>
          </p:cNvPr>
          <p:cNvCxnSpPr>
            <a:cxnSpLocks/>
          </p:cNvCxnSpPr>
          <p:nvPr/>
        </p:nvCxnSpPr>
        <p:spPr>
          <a:xfrm>
            <a:off x="526582" y="611773"/>
            <a:ext cx="0" cy="609453"/>
          </a:xfrm>
          <a:prstGeom prst="line">
            <a:avLst/>
          </a:prstGeom>
          <a:ln w="28575" cap="rnd">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5" name="Picture 24">
            <a:extLst>
              <a:ext uri="{FF2B5EF4-FFF2-40B4-BE49-F238E27FC236}">
                <a16:creationId xmlns:a16="http://schemas.microsoft.com/office/drawing/2014/main" id="{16CF92A2-B812-10E6-A3BD-BEC04F6D3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633" y="3745074"/>
            <a:ext cx="925315" cy="925315"/>
          </a:xfrm>
          <a:prstGeom prst="rect">
            <a:avLst/>
          </a:prstGeom>
        </p:spPr>
      </p:pic>
      <p:pic>
        <p:nvPicPr>
          <p:cNvPr id="26" name="Picture 25">
            <a:extLst>
              <a:ext uri="{FF2B5EF4-FFF2-40B4-BE49-F238E27FC236}">
                <a16:creationId xmlns:a16="http://schemas.microsoft.com/office/drawing/2014/main" id="{A3C51BBC-F035-8006-A0F8-2BDD15FF2D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4277" y="3737529"/>
            <a:ext cx="925315" cy="925315"/>
          </a:xfrm>
          <a:prstGeom prst="rect">
            <a:avLst/>
          </a:prstGeom>
        </p:spPr>
      </p:pic>
      <p:sp>
        <p:nvSpPr>
          <p:cNvPr id="21" name="TextBox 20">
            <a:extLst>
              <a:ext uri="{FF2B5EF4-FFF2-40B4-BE49-F238E27FC236}">
                <a16:creationId xmlns:a16="http://schemas.microsoft.com/office/drawing/2014/main" id="{6CCBE4DD-8242-A145-B0A3-16338EDEEA4E}"/>
              </a:ext>
            </a:extLst>
          </p:cNvPr>
          <p:cNvSpPr txBox="1"/>
          <p:nvPr/>
        </p:nvSpPr>
        <p:spPr>
          <a:xfrm>
            <a:off x="5826633" y="4675564"/>
            <a:ext cx="1158289" cy="246221"/>
          </a:xfrm>
          <a:prstGeom prst="rect">
            <a:avLst/>
          </a:prstGeom>
          <a:noFill/>
        </p:spPr>
        <p:txBody>
          <a:bodyPr wrap="square">
            <a:spAutoFit/>
          </a:bodyPr>
          <a:lstStyle/>
          <a:p>
            <a:r>
              <a:rPr lang="en-US" sz="1000" dirty="0">
                <a:solidFill>
                  <a:schemeClr val="bg1"/>
                </a:solidFill>
                <a:latin typeface="EMprint" panose="020B0503020204020204" pitchFamily="34" charset="0"/>
                <a:ea typeface="EMprint" panose="020B0503020204020204" pitchFamily="34" charset="0"/>
                <a:hlinkClick r:id="rId6">
                  <a:extLst>
                    <a:ext uri="{A12FA001-AC4F-418D-AE19-62706E023703}">
                      <ahyp:hlinkClr xmlns:ahyp="http://schemas.microsoft.com/office/drawing/2018/hyperlinkcolor" val="tx"/>
                    </a:ext>
                  </a:extLst>
                </a:hlinkClick>
              </a:rPr>
              <a:t>Exxonmobil.com</a:t>
            </a:r>
            <a:endParaRPr lang="en-US" sz="1000" dirty="0">
              <a:solidFill>
                <a:schemeClr val="bg1"/>
              </a:solidFill>
              <a:latin typeface="EMprint" panose="020B0503020204020204" pitchFamily="34" charset="0"/>
              <a:ea typeface="EMprint" panose="020B0503020204020204" pitchFamily="34" charset="0"/>
            </a:endParaRPr>
          </a:p>
        </p:txBody>
      </p:sp>
      <p:sp>
        <p:nvSpPr>
          <p:cNvPr id="27" name="TextBox 26">
            <a:extLst>
              <a:ext uri="{FF2B5EF4-FFF2-40B4-BE49-F238E27FC236}">
                <a16:creationId xmlns:a16="http://schemas.microsoft.com/office/drawing/2014/main" id="{CAAE699A-757E-E248-93CA-52D0DE2C2A02}"/>
              </a:ext>
            </a:extLst>
          </p:cNvPr>
          <p:cNvSpPr txBox="1"/>
          <p:nvPr/>
        </p:nvSpPr>
        <p:spPr>
          <a:xfrm>
            <a:off x="7025565" y="4675564"/>
            <a:ext cx="1391602" cy="246221"/>
          </a:xfrm>
          <a:prstGeom prst="rect">
            <a:avLst/>
          </a:prstGeom>
          <a:noFill/>
        </p:spPr>
        <p:txBody>
          <a:bodyPr wrap="square">
            <a:spAutoFit/>
          </a:bodyPr>
          <a:lstStyle/>
          <a:p>
            <a:r>
              <a:rPr lang="en-US" sz="1000" dirty="0">
                <a:solidFill>
                  <a:schemeClr val="bg1"/>
                </a:solidFill>
                <a:latin typeface="EMprint" panose="020B0503020204020204" pitchFamily="34" charset="0"/>
                <a:ea typeface="EMprint" panose="020B0503020204020204" pitchFamily="34" charset="0"/>
                <a:hlinkClick r:id="rId7">
                  <a:extLst>
                    <a:ext uri="{A12FA001-AC4F-418D-AE19-62706E023703}">
                      <ahyp:hlinkClr xmlns:ahyp="http://schemas.microsoft.com/office/drawing/2018/hyperlinkcolor" val="tx"/>
                    </a:ext>
                  </a:extLst>
                </a:hlinkClick>
              </a:rPr>
              <a:t>Linkedin.com</a:t>
            </a:r>
            <a:endParaRPr lang="en-US" sz="1000" dirty="0">
              <a:solidFill>
                <a:schemeClr val="bg1"/>
              </a:solidFill>
              <a:latin typeface="EMprint" panose="020B0503020204020204" pitchFamily="34" charset="0"/>
              <a:ea typeface="EMprint" panose="020B0503020204020204" pitchFamily="34" charset="0"/>
            </a:endParaRPr>
          </a:p>
        </p:txBody>
      </p:sp>
      <p:sp>
        <p:nvSpPr>
          <p:cNvPr id="6" name="Rectangle 5">
            <a:extLst>
              <a:ext uri="{FF2B5EF4-FFF2-40B4-BE49-F238E27FC236}">
                <a16:creationId xmlns:a16="http://schemas.microsoft.com/office/drawing/2014/main" id="{2A2102A3-E863-B2D5-0AAC-306ABF4FDCCF}"/>
              </a:ext>
            </a:extLst>
          </p:cNvPr>
          <p:cNvSpPr/>
          <p:nvPr/>
        </p:nvSpPr>
        <p:spPr>
          <a:xfrm>
            <a:off x="305284" y="1520007"/>
            <a:ext cx="4954836" cy="3037626"/>
          </a:xfrm>
          <a:prstGeom prst="rect">
            <a:avLst/>
          </a:prstGeom>
          <a:no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BB3316A3-C7B1-89D7-5683-02A12F193F5D}"/>
              </a:ext>
            </a:extLst>
          </p:cNvPr>
          <p:cNvSpPr/>
          <p:nvPr/>
        </p:nvSpPr>
        <p:spPr>
          <a:xfrm>
            <a:off x="1613941" y="4921785"/>
            <a:ext cx="2184341" cy="117857"/>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E34C71B-ABF8-5A64-DE28-4B876E74E68F}"/>
              </a:ext>
            </a:extLst>
          </p:cNvPr>
          <p:cNvSpPr txBox="1"/>
          <p:nvPr/>
        </p:nvSpPr>
        <p:spPr>
          <a:xfrm>
            <a:off x="798043" y="4358174"/>
            <a:ext cx="4083643" cy="738664"/>
          </a:xfrm>
          <a:prstGeom prst="rect">
            <a:avLst/>
          </a:prstGeom>
          <a:noFill/>
        </p:spPr>
        <p:txBody>
          <a:bodyPr wrap="square">
            <a:spAutoFit/>
          </a:bodyPr>
          <a:lstStyle/>
          <a:p>
            <a:r>
              <a:rPr lang="en-US" sz="600" dirty="0">
                <a:solidFill>
                  <a:schemeClr val="tx1">
                    <a:lumMod val="65000"/>
                    <a:lumOff val="35000"/>
                  </a:schemeClr>
                </a:solidFill>
                <a:latin typeface="EMprint" panose="020B0503020204020204" pitchFamily="34" charset="0"/>
                <a:ea typeface="EMprint" panose="020B0503020204020204" pitchFamily="34" charset="0"/>
              </a:rPr>
              <a:t>*Consult with engine manufacturer.  OEMs may limit bio blend percentages or specific bio components for certain engines.</a:t>
            </a:r>
            <a:br>
              <a:rPr lang="en-US" sz="600" dirty="0">
                <a:solidFill>
                  <a:schemeClr val="tx1">
                    <a:lumMod val="65000"/>
                    <a:lumOff val="35000"/>
                  </a:schemeClr>
                </a:solidFill>
                <a:latin typeface="EMprint" panose="020B0503020204020204" pitchFamily="34" charset="0"/>
                <a:ea typeface="EMprint" panose="020B0503020204020204" pitchFamily="34" charset="0"/>
              </a:rPr>
            </a:br>
            <a:endParaRPr lang="en-US" sz="600" dirty="0">
              <a:solidFill>
                <a:schemeClr val="tx1">
                  <a:lumMod val="65000"/>
                  <a:lumOff val="35000"/>
                </a:schemeClr>
              </a:solidFill>
              <a:latin typeface="EMprint" panose="020B0503020204020204" pitchFamily="34" charset="0"/>
              <a:ea typeface="EMprint" panose="020B0503020204020204" pitchFamily="34" charset="0"/>
            </a:endParaRPr>
          </a:p>
          <a:p>
            <a:r>
              <a:rPr lang="en-US" sz="600" dirty="0">
                <a:solidFill>
                  <a:schemeClr val="tx1">
                    <a:lumMod val="65000"/>
                    <a:lumOff val="35000"/>
                  </a:schemeClr>
                </a:solidFill>
                <a:latin typeface="EMprint" panose="020B0503020204020204" pitchFamily="34" charset="0"/>
                <a:ea typeface="EMprint" panose="020B0503020204020204" pitchFamily="34" charset="0"/>
              </a:rPr>
              <a:t>**Benefit compared with conventional petroleum-based liquid marine fuels, calculated on an energy basis. Estimated well-to-wake CO2 emissions reduction calculated using Energy Directive (2018/2001/EU Annex V) (“RED II”). Actual results may very and lifecycle GHG emissions reduction can vary with each batch and will depend on factors such as the specific feedstock and production process. </a:t>
            </a:r>
          </a:p>
        </p:txBody>
      </p:sp>
      <p:sp>
        <p:nvSpPr>
          <p:cNvPr id="13" name="TextBox 12">
            <a:extLst>
              <a:ext uri="{FF2B5EF4-FFF2-40B4-BE49-F238E27FC236}">
                <a16:creationId xmlns:a16="http://schemas.microsoft.com/office/drawing/2014/main" id="{FC5C50A4-C67D-2007-55B8-99B3DB393A70}"/>
              </a:ext>
            </a:extLst>
          </p:cNvPr>
          <p:cNvSpPr txBox="1"/>
          <p:nvPr/>
        </p:nvSpPr>
        <p:spPr>
          <a:xfrm>
            <a:off x="583276" y="331153"/>
            <a:ext cx="2383444" cy="276999"/>
          </a:xfrm>
          <a:prstGeom prst="rect">
            <a:avLst/>
          </a:prstGeom>
          <a:noFill/>
        </p:spPr>
        <p:txBody>
          <a:bodyPr wrap="square" rtlCol="0">
            <a:spAutoFit/>
          </a:bodyPr>
          <a:lstStyle/>
          <a:p>
            <a:r>
              <a:rPr lang="en-US" sz="1200" b="1" dirty="0">
                <a:solidFill>
                  <a:srgbClr val="13A2DE"/>
                </a:solidFill>
                <a:latin typeface="EMprint" panose="020B0503020204020204" pitchFamily="34" charset="0"/>
              </a:rPr>
              <a:t>United Kingdom</a:t>
            </a:r>
          </a:p>
        </p:txBody>
      </p:sp>
      <p:graphicFrame>
        <p:nvGraphicFramePr>
          <p:cNvPr id="14" name="Table 13">
            <a:extLst>
              <a:ext uri="{FF2B5EF4-FFF2-40B4-BE49-F238E27FC236}">
                <a16:creationId xmlns:a16="http://schemas.microsoft.com/office/drawing/2014/main" id="{A474BC31-4FC1-D5C3-0883-1543E352EBCF}"/>
              </a:ext>
            </a:extLst>
          </p:cNvPr>
          <p:cNvGraphicFramePr>
            <a:graphicFrameLocks noGrp="1"/>
          </p:cNvGraphicFramePr>
          <p:nvPr>
            <p:extLst>
              <p:ext uri="{D42A27DB-BD31-4B8C-83A1-F6EECF244321}">
                <p14:modId xmlns:p14="http://schemas.microsoft.com/office/powerpoint/2010/main" val="1950885363"/>
              </p:ext>
            </p:extLst>
          </p:nvPr>
        </p:nvGraphicFramePr>
        <p:xfrm>
          <a:off x="776690" y="1458533"/>
          <a:ext cx="4033781" cy="2871118"/>
        </p:xfrm>
        <a:graphic>
          <a:graphicData uri="http://schemas.openxmlformats.org/drawingml/2006/table">
            <a:tbl>
              <a:tblPr firstRow="1" bandRow="1">
                <a:tableStyleId>{5C22544A-7EE6-4342-B048-85BDC9FD1C3A}</a:tableStyleId>
              </a:tblPr>
              <a:tblGrid>
                <a:gridCol w="1214633">
                  <a:extLst>
                    <a:ext uri="{9D8B030D-6E8A-4147-A177-3AD203B41FA5}">
                      <a16:colId xmlns:a16="http://schemas.microsoft.com/office/drawing/2014/main" val="4211136266"/>
                    </a:ext>
                  </a:extLst>
                </a:gridCol>
                <a:gridCol w="1409574">
                  <a:extLst>
                    <a:ext uri="{9D8B030D-6E8A-4147-A177-3AD203B41FA5}">
                      <a16:colId xmlns:a16="http://schemas.microsoft.com/office/drawing/2014/main" val="1874805919"/>
                    </a:ext>
                  </a:extLst>
                </a:gridCol>
                <a:gridCol w="1409574">
                  <a:extLst>
                    <a:ext uri="{9D8B030D-6E8A-4147-A177-3AD203B41FA5}">
                      <a16:colId xmlns:a16="http://schemas.microsoft.com/office/drawing/2014/main" val="440752336"/>
                    </a:ext>
                  </a:extLst>
                </a:gridCol>
              </a:tblGrid>
              <a:tr h="463198">
                <a:tc>
                  <a:txBody>
                    <a:bodyPr/>
                    <a:lstStyle/>
                    <a:p>
                      <a:pPr algn="ctr"/>
                      <a:endParaRPr lang="en-US" sz="1000" b="1" i="0" dirty="0">
                        <a:solidFill>
                          <a:schemeClr val="bg1"/>
                        </a:solidFill>
                        <a:latin typeface="EMprint" panose="020B0503020204020204" pitchFamily="34" charset="0"/>
                        <a:cs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1000" b="1" i="0" dirty="0">
                          <a:solidFill>
                            <a:schemeClr val="bg1"/>
                          </a:solidFill>
                          <a:latin typeface="EMprint" panose="020B0503020204020204" pitchFamily="34" charset="0"/>
                          <a:cs typeface="Calibri" panose="020F0502020204030204" pitchFamily="34" charset="0"/>
                        </a:rPr>
                        <a:t>BIO-HSFO</a:t>
                      </a:r>
                      <a:br>
                        <a:rPr lang="en-US" sz="1000" b="1" i="0" dirty="0">
                          <a:solidFill>
                            <a:schemeClr val="bg1"/>
                          </a:solidFill>
                          <a:latin typeface="EMprint" panose="020B0503020204020204" pitchFamily="34" charset="0"/>
                          <a:cs typeface="Calibri" panose="020F0502020204030204" pitchFamily="34" charset="0"/>
                        </a:rPr>
                      </a:br>
                      <a:r>
                        <a:rPr lang="en-US" sz="800" b="1" i="0" dirty="0">
                          <a:solidFill>
                            <a:schemeClr val="bg1"/>
                          </a:solidFill>
                          <a:latin typeface="EMprint" panose="020B0503020204020204" pitchFamily="34" charset="0"/>
                          <a:cs typeface="Calibri" panose="020F0502020204030204" pitchFamily="34" charset="0"/>
                        </a:rPr>
                        <a:t>(except FAME)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4183"/>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1" i="0" dirty="0">
                          <a:solidFill>
                            <a:schemeClr val="bg1"/>
                          </a:solidFill>
                          <a:latin typeface="EMprint" panose="020B0503020204020204" pitchFamily="34" charset="0"/>
                          <a:cs typeface="Calibri" panose="020F0502020204030204" pitchFamily="34" charset="0"/>
                        </a:rPr>
                        <a:t>BIO MGO (DMA)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CA0C1"/>
                    </a:solidFill>
                  </a:tcPr>
                </a:tc>
                <a:extLst>
                  <a:ext uri="{0D108BD9-81ED-4DB2-BD59-A6C34878D82A}">
                    <a16:rowId xmlns:a16="http://schemas.microsoft.com/office/drawing/2014/main" val="1593733871"/>
                  </a:ext>
                </a:extLst>
              </a:tr>
              <a:tr h="0">
                <a:tc>
                  <a:txBody>
                    <a:bodyPr/>
                    <a:lstStyle/>
                    <a:p>
                      <a:pPr algn="ctr"/>
                      <a:r>
                        <a:rPr lang="en-US" sz="900" b="1" i="0" dirty="0">
                          <a:solidFill>
                            <a:schemeClr val="tx1"/>
                          </a:solidFill>
                          <a:latin typeface="EMprint" panose="020B0503020204020204" pitchFamily="34" charset="0"/>
                          <a:cs typeface="Calibri" panose="020F0502020204030204" pitchFamily="34" charset="0"/>
                        </a:rPr>
                        <a:t>Sulphur content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algn="ctr"/>
                      <a:r>
                        <a:rPr lang="en-US" sz="800" b="0" i="0" dirty="0">
                          <a:solidFill>
                            <a:schemeClr val="tx1"/>
                          </a:solidFill>
                          <a:latin typeface="EMprint" panose="020B0503020204020204" pitchFamily="34" charset="0"/>
                          <a:cs typeface="Calibri" panose="020F0502020204030204" pitchFamily="34" charset="0"/>
                        </a:rPr>
                        <a:t>Max 3.50%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EMprint" panose="020B0503020204020204" pitchFamily="34" charset="0"/>
                          <a:cs typeface="Calibri" panose="020F0502020204030204" pitchFamily="34" charset="0"/>
                        </a:rPr>
                        <a:t>Max 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extLst>
                  <a:ext uri="{0D108BD9-81ED-4DB2-BD59-A6C34878D82A}">
                    <a16:rowId xmlns:a16="http://schemas.microsoft.com/office/drawing/2014/main" val="3085635517"/>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Viscosity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max 380 </a:t>
                      </a:r>
                      <a:r>
                        <a:rPr kumimoji="0" lang="en-US" sz="800" b="0" i="0" u="none" strike="noStrike" kern="1200" cap="none" spc="0" normalizeH="0" baseline="0" noProof="0" dirty="0" err="1">
                          <a:ln>
                            <a:noFill/>
                          </a:ln>
                          <a:solidFill>
                            <a:srgbClr val="000000"/>
                          </a:solidFill>
                          <a:effectLst/>
                          <a:uLnTx/>
                          <a:uFillTx/>
                          <a:latin typeface="EMprint" panose="020B0503020204020204" pitchFamily="34" charset="0"/>
                          <a:ea typeface="+mn-ea"/>
                          <a:cs typeface="Calibri" panose="020F0502020204030204" pitchFamily="34" charset="0"/>
                        </a:rPr>
                        <a:t>cSt</a:t>
                      </a: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 at 50°C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2-6 </a:t>
                      </a:r>
                      <a:r>
                        <a:rPr kumimoji="0" lang="en-US" sz="800" b="0" i="0" u="none" strike="noStrike" kern="1200" cap="none" spc="0" normalizeH="0" baseline="0" noProof="0" dirty="0" err="1">
                          <a:ln>
                            <a:noFill/>
                          </a:ln>
                          <a:solidFill>
                            <a:srgbClr val="000000"/>
                          </a:solidFill>
                          <a:effectLst/>
                          <a:uLnTx/>
                          <a:uFillTx/>
                          <a:latin typeface="EMprint" panose="020B0503020204020204" pitchFamily="34" charset="0"/>
                          <a:ea typeface="+mn-ea"/>
                          <a:cs typeface="Calibri" panose="020F0502020204030204" pitchFamily="34" charset="0"/>
                        </a:rPr>
                        <a:t>cSt</a:t>
                      </a: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 at 40°C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3873686363"/>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Flash Point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Min 60°C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Min 60°C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extLst>
                  <a:ext uri="{0D108BD9-81ED-4DB2-BD59-A6C34878D82A}">
                    <a16:rowId xmlns:a16="http://schemas.microsoft.com/office/drawing/2014/main" val="2354319234"/>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Bio content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Max 10vol% FAME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Max 7vol% FAME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3450152996"/>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FAME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Meets EN14214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Meets EN14214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extLst>
                  <a:ext uri="{0D108BD9-81ED-4DB2-BD59-A6C34878D82A}">
                    <a16:rowId xmlns:a16="http://schemas.microsoft.com/office/drawing/2014/main" val="1720853051"/>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Handling</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Drop in fuel*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Drop in fuel*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2688979868"/>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Delivery Method</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Barge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Barge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0E0E0"/>
                    </a:solidFill>
                  </a:tcPr>
                </a:tc>
                <a:extLst>
                  <a:ext uri="{0D108BD9-81ED-4DB2-BD59-A6C34878D82A}">
                    <a16:rowId xmlns:a16="http://schemas.microsoft.com/office/drawing/2014/main" val="3944314503"/>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Info</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Reduced estimated lifecycle GHG emissions compared to conventional petroleum-based liquid fuels**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Reduced estimated lifecycle GHG emissions compared to conventional petroleum-based liquid fuels**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1342077004"/>
                  </a:ext>
                </a:extLst>
              </a:tr>
              <a:tr h="0">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rPr>
                        <a:t>Website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hlinkClick r:id="rId8"/>
                        </a:rPr>
                        <a:t>Bio Marine Fuels</a:t>
                      </a:r>
                      <a:endPar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0E0"/>
                    </a:solidFill>
                  </a:tcPr>
                </a:tc>
                <a:tc>
                  <a:txBody>
                    <a:bodyPr/>
                    <a:lstStyle/>
                    <a:p>
                      <a:pPr marL="0" marR="0" lvl="0" indent="0" algn="ctr" defTabSz="40819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hlinkClick r:id="rId8"/>
                        </a:rPr>
                        <a:t>Bio Marine Fuels</a:t>
                      </a:r>
                      <a:endParaRPr kumimoji="0" lang="en-US" sz="800" b="0" i="0" u="none" strike="noStrike" kern="1200" cap="none" spc="0" normalizeH="0" baseline="0" noProof="0" dirty="0">
                        <a:ln>
                          <a:noFill/>
                        </a:ln>
                        <a:solidFill>
                          <a:srgbClr val="000000"/>
                        </a:solidFill>
                        <a:effectLst/>
                        <a:uLnTx/>
                        <a:uFillTx/>
                        <a:latin typeface="EMprint" panose="020B050302020402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0E0"/>
                    </a:solidFill>
                  </a:tcPr>
                </a:tc>
                <a:extLst>
                  <a:ext uri="{0D108BD9-81ED-4DB2-BD59-A6C34878D82A}">
                    <a16:rowId xmlns:a16="http://schemas.microsoft.com/office/drawing/2014/main" val="2617736838"/>
                  </a:ext>
                </a:extLst>
              </a:tr>
            </a:tbl>
          </a:graphicData>
        </a:graphic>
      </p:graphicFrame>
    </p:spTree>
    <p:extLst>
      <p:ext uri="{BB962C8B-B14F-4D97-AF65-F5344CB8AC3E}">
        <p14:creationId xmlns:p14="http://schemas.microsoft.com/office/powerpoint/2010/main" val="2699074153"/>
      </p:ext>
    </p:extLst>
  </p:cSld>
  <p:clrMapOvr>
    <a:masterClrMapping/>
  </p:clrMapOvr>
</p:sld>
</file>

<file path=ppt/theme/theme1.xml><?xml version="1.0" encoding="utf-8"?>
<a:theme xmlns:a="http://schemas.openxmlformats.org/drawingml/2006/main" name="ExxonMobil_WSTemplate_Arial">
  <a:themeElements>
    <a:clrScheme name="ExxonMobil">
      <a:dk1>
        <a:srgbClr val="000000"/>
      </a:dk1>
      <a:lt1>
        <a:srgbClr val="FFFFFF"/>
      </a:lt1>
      <a:dk2>
        <a:srgbClr val="ED1C2E"/>
      </a:dk2>
      <a:lt2>
        <a:srgbClr val="5A5A5A"/>
      </a:lt2>
      <a:accent1>
        <a:srgbClr val="0C479D"/>
      </a:accent1>
      <a:accent2>
        <a:srgbClr val="00A3E0"/>
      </a:accent2>
      <a:accent3>
        <a:srgbClr val="13943C"/>
      </a:accent3>
      <a:accent4>
        <a:srgbClr val="B4D405"/>
      </a:accent4>
      <a:accent5>
        <a:srgbClr val="FFD700"/>
      </a:accent5>
      <a:accent6>
        <a:srgbClr val="ED8B00"/>
      </a:accent6>
      <a:hlink>
        <a:srgbClr val="0C479D"/>
      </a:hlink>
      <a:folHlink>
        <a:srgbClr val="00A3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43A0907A38F469CF37C37D88FE940" ma:contentTypeVersion="1" ma:contentTypeDescription="Create a new document." ma:contentTypeScope="" ma:versionID="99127e6bcfd30b2ecbb776b7084ef4ec">
  <xsd:schema xmlns:xsd="http://www.w3.org/2001/XMLSchema" xmlns:xs="http://www.w3.org/2001/XMLSchema" xmlns:p="http://schemas.microsoft.com/office/2006/metadata/properties" xmlns:ns2="7563984a-cf1a-4290-909f-1b7b4a3e6061" targetNamespace="http://schemas.microsoft.com/office/2006/metadata/properties" ma:root="true" ma:fieldsID="b17863af17e61eeb90cef7103680c227" ns2:_="">
    <xsd:import namespace="7563984a-cf1a-4290-909f-1b7b4a3e606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63984a-cf1a-4290-909f-1b7b4a3e60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563984a-cf1a-4290-909f-1b7b4a3e6061">
      <UserInfo>
        <DisplayName>Green, Graham</DisplayName>
        <AccountId>64</AccountId>
        <AccountType/>
      </UserInfo>
      <UserInfo>
        <DisplayName>Rutherford, Patrick</DisplayName>
        <AccountId>23</AccountId>
        <AccountType/>
      </UserInfo>
      <UserInfo>
        <DisplayName>Kar, Kenneth Chi Hang</DisplayName>
        <AccountId>67</AccountId>
        <AccountType/>
      </UserInfo>
    </SharedWithUsers>
  </documentManagement>
</p:properties>
</file>

<file path=customXml/itemProps1.xml><?xml version="1.0" encoding="utf-8"?>
<ds:datastoreItem xmlns:ds="http://schemas.openxmlformats.org/officeDocument/2006/customXml" ds:itemID="{616076D1-8D2E-4C6A-80E1-0D8588773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63984a-cf1a-4290-909f-1b7b4a3e60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44B17B-9F2C-497F-BA26-A657221B6677}">
  <ds:schemaRefs>
    <ds:schemaRef ds:uri="http://schemas.microsoft.com/sharepoint/v3/contenttype/forms"/>
  </ds:schemaRefs>
</ds:datastoreItem>
</file>

<file path=customXml/itemProps3.xml><?xml version="1.0" encoding="utf-8"?>
<ds:datastoreItem xmlns:ds="http://schemas.openxmlformats.org/officeDocument/2006/customXml" ds:itemID="{8AE99D81-2123-47F7-A5C4-FFF829F3770A}">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 ds:uri="7563984a-cf1a-4290-909f-1b7b4a3e606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1832</TotalTime>
  <Words>834</Words>
  <Application>Microsoft Office PowerPoint</Application>
  <PresentationFormat>On-screen Show (16:9)</PresentationFormat>
  <Paragraphs>156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EMprint</vt:lpstr>
      <vt:lpstr>EMprint Light</vt:lpstr>
      <vt:lpstr>ExxonMobil_WSTemplate_Arial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Rotter, Zuzanna</dc:creator>
  <cp:lastModifiedBy>Jureckova, Helena</cp:lastModifiedBy>
  <cp:revision>19</cp:revision>
  <dcterms:modified xsi:type="dcterms:W3CDTF">2024-09-25T11:36:29Z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0x01010096E43A0907A38F469CF37C37D88FE940</vt:lpwstr>
  </property>
  <property fmtid="{D5CDD505-2E9C-101B-9397-08002B2CF9AE}" pid="3" name="MediaServiceImageTags">
    <vt:lpwstr/>
  </property>
  <property fmtid="{D5CDD505-2E9C-101B-9397-08002B2CF9AE}" pid="4" name="MSIP_Label_8e19d756-792e-42a1-bcad-4cb9051ddd2d_Enabled">
    <vt:lpwstr>true</vt:lpwstr>
  </property>
  <property fmtid="{D5CDD505-2E9C-101B-9397-08002B2CF9AE}" pid="5" name="MSIP_Label_8e19d756-792e-42a1-bcad-4cb9051ddd2d_SetDate">
    <vt:lpwstr>2024-07-23T11:21:36Z</vt:lpwstr>
  </property>
  <property fmtid="{D5CDD505-2E9C-101B-9397-08002B2CF9AE}" pid="6" name="MSIP_Label_8e19d756-792e-42a1-bcad-4cb9051ddd2d_Method">
    <vt:lpwstr>Standard</vt:lpwstr>
  </property>
  <property fmtid="{D5CDD505-2E9C-101B-9397-08002B2CF9AE}" pid="7" name="MSIP_Label_8e19d756-792e-42a1-bcad-4cb9051ddd2d_Name">
    <vt:lpwstr>Confidential</vt:lpwstr>
  </property>
  <property fmtid="{D5CDD505-2E9C-101B-9397-08002B2CF9AE}" pid="8" name="MSIP_Label_8e19d756-792e-42a1-bcad-4cb9051ddd2d_SiteId">
    <vt:lpwstr>41eb501a-f671-4ce0-a5bf-b64168c3705f</vt:lpwstr>
  </property>
  <property fmtid="{D5CDD505-2E9C-101B-9397-08002B2CF9AE}" pid="9" name="MSIP_Label_8e19d756-792e-42a1-bcad-4cb9051ddd2d_ActionId">
    <vt:lpwstr>9b55100f-a7de-4925-a8f3-fc039b145163</vt:lpwstr>
  </property>
  <property fmtid="{D5CDD505-2E9C-101B-9397-08002B2CF9AE}" pid="10" name="MSIP_Label_8e19d756-792e-42a1-bcad-4cb9051ddd2d_ContentBits">
    <vt:lpwstr>2</vt:lpwstr>
  </property>
  <property fmtid="{D5CDD505-2E9C-101B-9397-08002B2CF9AE}" pid="11" name="ClassificationContentMarkingFooterLocations">
    <vt:lpwstr>ExxonMobil_WSTemplate_Arial:4</vt:lpwstr>
  </property>
  <property fmtid="{D5CDD505-2E9C-101B-9397-08002B2CF9AE}" pid="12" name="ClassificationContentMarkingFooterText">
    <vt:lpwstr>Confidential - Not for Public Consumption or Distribution</vt:lpwstr>
  </property>
  <property fmtid="{D5CDD505-2E9C-101B-9397-08002B2CF9AE}" pid="13" name="_AdHocReviewCycleID">
    <vt:i4>-1622474405</vt:i4>
  </property>
  <property fmtid="{D5CDD505-2E9C-101B-9397-08002B2CF9AE}" pid="14" name="_NewReviewCycle">
    <vt:lpwstr/>
  </property>
  <property fmtid="{D5CDD505-2E9C-101B-9397-08002B2CF9AE}" pid="15" name="_EmailSubject">
    <vt:lpwstr>Port Guides - SG Region for review</vt:lpwstr>
  </property>
  <property fmtid="{D5CDD505-2E9C-101B-9397-08002B2CF9AE}" pid="16" name="_AuthorEmail">
    <vt:lpwstr>aracely.casey@exxonmobil.com</vt:lpwstr>
  </property>
  <property fmtid="{D5CDD505-2E9C-101B-9397-08002B2CF9AE}" pid="17" name="_AuthorEmailDisplayName">
    <vt:lpwstr>Casey, Aracely</vt:lpwstr>
  </property>
  <property fmtid="{D5CDD505-2E9C-101B-9397-08002B2CF9AE}" pid="18" name="_PreviousAdHocReviewCycleID">
    <vt:i4>-1841982218</vt:i4>
  </property>
  <property fmtid="{D5CDD505-2E9C-101B-9397-08002B2CF9AE}" pid="19" name="Period">
    <vt:lpwstr/>
  </property>
  <property fmtid="{D5CDD505-2E9C-101B-9397-08002B2CF9AE}" pid="20" name="Business Line">
    <vt:lpwstr/>
  </property>
  <property fmtid="{D5CDD505-2E9C-101B-9397-08002B2CF9AE}" pid="21" name="Retention Code">
    <vt:lpwstr/>
  </property>
  <property fmtid="{D5CDD505-2E9C-101B-9397-08002B2CF9AE}" pid="22" name="Covered Year">
    <vt:lpwstr/>
  </property>
  <property fmtid="{D5CDD505-2E9C-101B-9397-08002B2CF9AE}" pid="23" name="Org/Entity">
    <vt:lpwstr/>
  </property>
  <property fmtid="{D5CDD505-2E9C-101B-9397-08002B2CF9AE}" pid="24" name="Business Activity">
    <vt:lpwstr/>
  </property>
  <property fmtid="{D5CDD505-2E9C-101B-9397-08002B2CF9AE}" pid="25" name="Global Area">
    <vt:lpwstr/>
  </property>
  <property fmtid="{D5CDD505-2E9C-101B-9397-08002B2CF9AE}" pid="26" name="Document Class">
    <vt:lpwstr/>
  </property>
  <property fmtid="{D5CDD505-2E9C-101B-9397-08002B2CF9AE}" pid="27" name="Disicipline/Topic">
    <vt:lpwstr/>
  </property>
  <property fmtid="{D5CDD505-2E9C-101B-9397-08002B2CF9AE}" pid="28" name="Country">
    <vt:lpwstr/>
  </property>
</Properties>
</file>